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49" r:id="rId2"/>
  </p:sldMasterIdLst>
  <p:notesMasterIdLst>
    <p:notesMasterId r:id="rId24"/>
  </p:notesMasterIdLst>
  <p:handoutMasterIdLst>
    <p:handoutMasterId r:id="rId25"/>
  </p:handoutMasterIdLst>
  <p:sldIdLst>
    <p:sldId id="256" r:id="rId3"/>
    <p:sldId id="257" r:id="rId4"/>
    <p:sldId id="258" r:id="rId5"/>
    <p:sldId id="259" r:id="rId6"/>
    <p:sldId id="283" r:id="rId7"/>
    <p:sldId id="261" r:id="rId8"/>
    <p:sldId id="260" r:id="rId9"/>
    <p:sldId id="262" r:id="rId10"/>
    <p:sldId id="263" r:id="rId11"/>
    <p:sldId id="264" r:id="rId12"/>
    <p:sldId id="272" r:id="rId13"/>
    <p:sldId id="266" r:id="rId14"/>
    <p:sldId id="273" r:id="rId15"/>
    <p:sldId id="268" r:id="rId16"/>
    <p:sldId id="275" r:id="rId17"/>
    <p:sldId id="267" r:id="rId18"/>
    <p:sldId id="281" r:id="rId19"/>
    <p:sldId id="277" r:id="rId20"/>
    <p:sldId id="279" r:id="rId21"/>
    <p:sldId id="269" r:id="rId22"/>
    <p:sldId id="270" r:id="rId23"/>
  </p:sldIdLst>
  <p:sldSz cx="12193588" cy="6858000"/>
  <p:notesSz cx="6769100" cy="9906000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624" y="-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74"/>
        <p:guide pos="215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700" cy="495300"/>
          </a:xfrm>
          <a:prstGeom prst="rect">
            <a:avLst/>
          </a:prstGeom>
        </p:spPr>
        <p:txBody>
          <a:bodyPr vert="horz" lIns="91184" tIns="45592" rIns="91184" bIns="45592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33813" y="0"/>
            <a:ext cx="2933700" cy="495300"/>
          </a:xfrm>
          <a:prstGeom prst="rect">
            <a:avLst/>
          </a:prstGeom>
        </p:spPr>
        <p:txBody>
          <a:bodyPr vert="horz" lIns="91184" tIns="45592" rIns="91184" bIns="45592" rtlCol="0"/>
          <a:lstStyle>
            <a:lvl1pPr algn="r">
              <a:defRPr sz="1200"/>
            </a:lvl1pPr>
          </a:lstStyle>
          <a:p>
            <a:pPr>
              <a:defRPr/>
            </a:pPr>
            <a:fld id="{371817AD-B791-4FF5-873E-8F9AB83DB335}" type="datetimeFigureOut">
              <a:rPr lang="cs-CZ"/>
              <a:pPr>
                <a:defRPr/>
              </a:pPr>
              <a:t>16.01.2020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33700" cy="495300"/>
          </a:xfrm>
          <a:prstGeom prst="rect">
            <a:avLst/>
          </a:prstGeom>
        </p:spPr>
        <p:txBody>
          <a:bodyPr vert="horz" lIns="91184" tIns="45592" rIns="91184" bIns="4559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33813" y="9409113"/>
            <a:ext cx="2933700" cy="495300"/>
          </a:xfrm>
          <a:prstGeom prst="rect">
            <a:avLst/>
          </a:prstGeom>
        </p:spPr>
        <p:txBody>
          <a:bodyPr vert="horz" lIns="91184" tIns="45592" rIns="91184" bIns="45592" rtlCol="0" anchor="b"/>
          <a:lstStyle>
            <a:lvl1pPr algn="r">
              <a:defRPr sz="1200"/>
            </a:lvl1pPr>
          </a:lstStyle>
          <a:p>
            <a:pPr>
              <a:defRPr/>
            </a:pPr>
            <a:fld id="{529648F4-0C4F-4C5B-B770-2CD030EB68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1"/>
          <p:cNvSpPr>
            <a:spLocks noChangeArrowheads="1"/>
          </p:cNvSpPr>
          <p:nvPr/>
        </p:nvSpPr>
        <p:spPr bwMode="auto">
          <a:xfrm>
            <a:off x="0" y="0"/>
            <a:ext cx="6769100" cy="9906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</p:spPr>
        <p:txBody>
          <a:bodyPr wrap="none" lIns="91184" tIns="45592" rIns="91184" bIns="45592" anchor="ctr"/>
          <a:lstStyle/>
          <a:p>
            <a:endParaRPr lang="cs-CZ" altLang="cs-CZ"/>
          </a:p>
        </p:txBody>
      </p:sp>
      <p:sp>
        <p:nvSpPr>
          <p:cNvPr id="24579" name="AutoShape 2"/>
          <p:cNvSpPr>
            <a:spLocks noChangeArrowheads="1"/>
          </p:cNvSpPr>
          <p:nvPr/>
        </p:nvSpPr>
        <p:spPr bwMode="auto">
          <a:xfrm>
            <a:off x="0" y="0"/>
            <a:ext cx="6769100" cy="9906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1184" tIns="45592" rIns="91184" bIns="45592" anchor="ctr"/>
          <a:lstStyle/>
          <a:p>
            <a:endParaRPr lang="cs-CZ" altLang="cs-CZ"/>
          </a:p>
        </p:txBody>
      </p:sp>
      <p:sp>
        <p:nvSpPr>
          <p:cNvPr id="24580" name="AutoShape 3"/>
          <p:cNvSpPr>
            <a:spLocks noChangeArrowheads="1"/>
          </p:cNvSpPr>
          <p:nvPr/>
        </p:nvSpPr>
        <p:spPr bwMode="auto">
          <a:xfrm>
            <a:off x="0" y="0"/>
            <a:ext cx="6769100" cy="9906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1184" tIns="45592" rIns="91184" bIns="45592" anchor="ctr"/>
          <a:lstStyle/>
          <a:p>
            <a:endParaRPr lang="cs-CZ" altLang="cs-CZ"/>
          </a:p>
        </p:txBody>
      </p:sp>
      <p:sp>
        <p:nvSpPr>
          <p:cNvPr id="24581" name="AutoShape 4"/>
          <p:cNvSpPr>
            <a:spLocks noChangeArrowheads="1"/>
          </p:cNvSpPr>
          <p:nvPr/>
        </p:nvSpPr>
        <p:spPr bwMode="auto">
          <a:xfrm>
            <a:off x="0" y="0"/>
            <a:ext cx="6769100" cy="9906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1184" tIns="45592" rIns="91184" bIns="45592" anchor="ctr"/>
          <a:lstStyle/>
          <a:p>
            <a:endParaRPr lang="cs-CZ" altLang="cs-CZ"/>
          </a:p>
        </p:txBody>
      </p:sp>
      <p:sp>
        <p:nvSpPr>
          <p:cNvPr id="24582" name="AutoShape 5"/>
          <p:cNvSpPr>
            <a:spLocks noChangeArrowheads="1"/>
          </p:cNvSpPr>
          <p:nvPr/>
        </p:nvSpPr>
        <p:spPr bwMode="auto">
          <a:xfrm>
            <a:off x="0" y="0"/>
            <a:ext cx="6769100" cy="9906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1184" tIns="45592" rIns="91184" bIns="45592" anchor="ctr"/>
          <a:lstStyle/>
          <a:p>
            <a:endParaRPr lang="cs-CZ" altLang="cs-CZ"/>
          </a:p>
        </p:txBody>
      </p:sp>
      <p:sp>
        <p:nvSpPr>
          <p:cNvPr id="24583" name="AutoShape 6"/>
          <p:cNvSpPr>
            <a:spLocks noChangeArrowheads="1"/>
          </p:cNvSpPr>
          <p:nvPr/>
        </p:nvSpPr>
        <p:spPr bwMode="auto">
          <a:xfrm>
            <a:off x="0" y="0"/>
            <a:ext cx="6769100" cy="9906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1184" tIns="45592" rIns="91184" bIns="45592" anchor="ctr"/>
          <a:lstStyle/>
          <a:p>
            <a:endParaRPr lang="cs-CZ" altLang="cs-CZ"/>
          </a:p>
        </p:txBody>
      </p:sp>
      <p:sp>
        <p:nvSpPr>
          <p:cNvPr id="24584" name="AutoShape 7"/>
          <p:cNvSpPr>
            <a:spLocks noChangeArrowheads="1"/>
          </p:cNvSpPr>
          <p:nvPr/>
        </p:nvSpPr>
        <p:spPr bwMode="auto">
          <a:xfrm>
            <a:off x="0" y="0"/>
            <a:ext cx="6769100" cy="9906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1184" tIns="45592" rIns="91184" bIns="45592" anchor="ctr"/>
          <a:lstStyle/>
          <a:p>
            <a:endParaRPr lang="cs-CZ" altLang="cs-CZ"/>
          </a:p>
        </p:txBody>
      </p:sp>
      <p:sp>
        <p:nvSpPr>
          <p:cNvPr id="24585" name="Rectangle 8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5725" y="752475"/>
            <a:ext cx="6584950" cy="3703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081" name="Rectangle 9"/>
          <p:cNvSpPr>
            <a:spLocks noGrp="1" noChangeArrowheads="1"/>
          </p:cNvSpPr>
          <p:nvPr>
            <p:ph type="body"/>
          </p:nvPr>
        </p:nvSpPr>
        <p:spPr bwMode="auto">
          <a:xfrm>
            <a:off x="676275" y="4705350"/>
            <a:ext cx="5405438" cy="44465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noProof="0" smtClean="0"/>
          </a:p>
        </p:txBody>
      </p:sp>
      <p:sp>
        <p:nvSpPr>
          <p:cNvPr id="24587" name="Text Box 10"/>
          <p:cNvSpPr txBox="1">
            <a:spLocks noChangeArrowheads="1"/>
          </p:cNvSpPr>
          <p:nvPr/>
        </p:nvSpPr>
        <p:spPr bwMode="auto">
          <a:xfrm>
            <a:off x="0" y="0"/>
            <a:ext cx="2938463" cy="493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184" tIns="45592" rIns="91184" bIns="45592" anchor="ctr"/>
          <a:lstStyle/>
          <a:p>
            <a:endParaRPr lang="cs-CZ" altLang="cs-CZ"/>
          </a:p>
        </p:txBody>
      </p:sp>
      <p:sp>
        <p:nvSpPr>
          <p:cNvPr id="24588" name="Text Box 11"/>
          <p:cNvSpPr txBox="1">
            <a:spLocks noChangeArrowheads="1"/>
          </p:cNvSpPr>
          <p:nvPr/>
        </p:nvSpPr>
        <p:spPr bwMode="auto">
          <a:xfrm>
            <a:off x="3830638" y="0"/>
            <a:ext cx="2938462" cy="493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184" tIns="45592" rIns="91184" bIns="45592" anchor="ctr"/>
          <a:lstStyle/>
          <a:p>
            <a:endParaRPr lang="cs-CZ" altLang="cs-CZ"/>
          </a:p>
        </p:txBody>
      </p:sp>
      <p:sp>
        <p:nvSpPr>
          <p:cNvPr id="24589" name="Text Box 12"/>
          <p:cNvSpPr txBox="1">
            <a:spLocks noChangeArrowheads="1"/>
          </p:cNvSpPr>
          <p:nvPr/>
        </p:nvSpPr>
        <p:spPr bwMode="auto">
          <a:xfrm>
            <a:off x="0" y="9412288"/>
            <a:ext cx="2938463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184" tIns="45592" rIns="91184" bIns="45592" anchor="ctr"/>
          <a:lstStyle/>
          <a:p>
            <a:endParaRPr lang="cs-CZ" altLang="cs-CZ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/>
          </p:nvPr>
        </p:nvSpPr>
        <p:spPr bwMode="auto">
          <a:xfrm>
            <a:off x="3830638" y="9412288"/>
            <a:ext cx="2927350" cy="482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215295" indent="-205797" algn="r">
              <a:lnSpc>
                <a:spcPct val="95000"/>
              </a:lnSpc>
              <a:buClrTx/>
              <a:buFontTx/>
              <a:buNone/>
              <a:tabLst>
                <a:tab pos="721873" algn="l"/>
                <a:tab pos="1443746" algn="l"/>
                <a:tab pos="2165619" algn="l"/>
                <a:tab pos="2887492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8A23F8CD-BD86-4DCB-AA73-ECCC0F9E6F8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14313" indent="-204788">
              <a:tabLst>
                <a:tab pos="720725" algn="l"/>
                <a:tab pos="1443038" algn="l"/>
                <a:tab pos="2165350" algn="l"/>
                <a:tab pos="2886075" algn="l"/>
              </a:tabLst>
            </a:pPr>
            <a:fld id="{7AB748DB-8064-4099-841C-255BB6B4295F}" type="slidenum">
              <a:rPr lang="cs-CZ" altLang="cs-CZ" smtClean="0"/>
              <a:pPr marL="214313" indent="-204788">
                <a:tabLst>
                  <a:tab pos="720725" algn="l"/>
                  <a:tab pos="1443038" algn="l"/>
                  <a:tab pos="2165350" algn="l"/>
                  <a:tab pos="2886075" algn="l"/>
                </a:tabLst>
              </a:pPr>
              <a:t>1</a:t>
            </a:fld>
            <a:endParaRPr lang="cs-CZ" altLang="cs-CZ" smtClean="0"/>
          </a:p>
        </p:txBody>
      </p:sp>
      <p:sp>
        <p:nvSpPr>
          <p:cNvPr id="25603" name="Text Box 1"/>
          <p:cNvSpPr txBox="1">
            <a:spLocks noChangeArrowheads="1"/>
          </p:cNvSpPr>
          <p:nvPr/>
        </p:nvSpPr>
        <p:spPr bwMode="auto">
          <a:xfrm>
            <a:off x="3830638" y="9412288"/>
            <a:ext cx="2930525" cy="485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marL="215900" indent="-206375" algn="r">
              <a:lnSpc>
                <a:spcPct val="95000"/>
              </a:lnSpc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D994BE8A-3B74-425B-A238-42759B753FF8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marL="215900" indent="-206375" algn="r">
                <a:lnSpc>
                  <a:spcPct val="95000"/>
                </a:lnSpc>
                <a:buClrTx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1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5604" name="Text Box 2"/>
          <p:cNvSpPr txBox="1">
            <a:spLocks noChangeArrowheads="1"/>
          </p:cNvSpPr>
          <p:nvPr/>
        </p:nvSpPr>
        <p:spPr bwMode="auto">
          <a:xfrm>
            <a:off x="3830638" y="9412288"/>
            <a:ext cx="2933700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marL="215900" indent="-206375" algn="r">
              <a:lnSpc>
                <a:spcPct val="95000"/>
              </a:lnSpc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1575E16F-07B5-4212-9CFB-1EB0926C8A83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marL="215900" indent="-206375" algn="r">
                <a:lnSpc>
                  <a:spcPct val="95000"/>
                </a:lnSpc>
                <a:buClrTx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1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3830638" y="9412288"/>
            <a:ext cx="2938462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F10E4DE-6E0A-498D-9FF2-85D48DE35926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5606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0963" y="752475"/>
            <a:ext cx="6607175" cy="37163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560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76275" y="4705350"/>
            <a:ext cx="5418138" cy="4459288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14313" indent="-204788">
              <a:tabLst>
                <a:tab pos="720725" algn="l"/>
                <a:tab pos="1443038" algn="l"/>
                <a:tab pos="2165350" algn="l"/>
                <a:tab pos="2886075" algn="l"/>
              </a:tabLst>
            </a:pPr>
            <a:fld id="{97086004-0D1A-4F2D-BFD9-A12878C688A7}" type="slidenum">
              <a:rPr lang="cs-CZ" altLang="cs-CZ" smtClean="0"/>
              <a:pPr marL="214313" indent="-204788">
                <a:tabLst>
                  <a:tab pos="720725" algn="l"/>
                  <a:tab pos="1443038" algn="l"/>
                  <a:tab pos="2165350" algn="l"/>
                  <a:tab pos="2886075" algn="l"/>
                </a:tabLst>
              </a:pPr>
              <a:t>10</a:t>
            </a:fld>
            <a:endParaRPr lang="cs-CZ" altLang="cs-CZ" smtClean="0"/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3830638" y="9412288"/>
            <a:ext cx="2930525" cy="485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marL="215900" indent="-206375" algn="r">
              <a:lnSpc>
                <a:spcPct val="95000"/>
              </a:lnSpc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95175686-6AA4-4197-B489-AAC24A602319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marL="215900" indent="-206375" algn="r">
                <a:lnSpc>
                  <a:spcPct val="95000"/>
                </a:lnSpc>
                <a:buClrTx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10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4820" name="Text Box 2"/>
          <p:cNvSpPr txBox="1">
            <a:spLocks noChangeArrowheads="1"/>
          </p:cNvSpPr>
          <p:nvPr/>
        </p:nvSpPr>
        <p:spPr bwMode="auto">
          <a:xfrm>
            <a:off x="3830638" y="9412288"/>
            <a:ext cx="2933700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marL="215900" indent="-206375" algn="r">
              <a:lnSpc>
                <a:spcPct val="95000"/>
              </a:lnSpc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47F5529C-2534-499E-B13A-A99E3586253B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marL="215900" indent="-206375" algn="r">
                <a:lnSpc>
                  <a:spcPct val="95000"/>
                </a:lnSpc>
                <a:buClrTx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10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3830638" y="9412288"/>
            <a:ext cx="2938462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433F1A4-89F7-4C3A-9FFD-59B644097753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4822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2550" y="752475"/>
            <a:ext cx="6605588" cy="37163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48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76275" y="4705350"/>
            <a:ext cx="5418138" cy="4459288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14313" indent="-204788">
              <a:tabLst>
                <a:tab pos="720725" algn="l"/>
                <a:tab pos="1443038" algn="l"/>
                <a:tab pos="2165350" algn="l"/>
                <a:tab pos="2886075" algn="l"/>
              </a:tabLst>
            </a:pPr>
            <a:fld id="{EB058462-BCB8-4274-828B-CC96A715895F}" type="slidenum">
              <a:rPr lang="cs-CZ" altLang="cs-CZ" smtClean="0"/>
              <a:pPr marL="214313" indent="-204788">
                <a:tabLst>
                  <a:tab pos="720725" algn="l"/>
                  <a:tab pos="1443038" algn="l"/>
                  <a:tab pos="2165350" algn="l"/>
                  <a:tab pos="2886075" algn="l"/>
                </a:tabLst>
              </a:pPr>
              <a:t>11</a:t>
            </a:fld>
            <a:endParaRPr lang="cs-CZ" altLang="cs-CZ" smtClean="0"/>
          </a:p>
        </p:txBody>
      </p:sp>
      <p:sp>
        <p:nvSpPr>
          <p:cNvPr id="35843" name="Text Box 1"/>
          <p:cNvSpPr txBox="1">
            <a:spLocks noChangeArrowheads="1"/>
          </p:cNvSpPr>
          <p:nvPr/>
        </p:nvSpPr>
        <p:spPr bwMode="auto">
          <a:xfrm>
            <a:off x="3830638" y="9412288"/>
            <a:ext cx="2930525" cy="485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marL="215900" indent="-206375" algn="r">
              <a:lnSpc>
                <a:spcPct val="95000"/>
              </a:lnSpc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B0CEACA9-229D-4BC2-8C60-E5E698044BE4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marL="215900" indent="-206375" algn="r">
                <a:lnSpc>
                  <a:spcPct val="95000"/>
                </a:lnSpc>
                <a:buClrTx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11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5844" name="Text Box 2"/>
          <p:cNvSpPr txBox="1">
            <a:spLocks noChangeArrowheads="1"/>
          </p:cNvSpPr>
          <p:nvPr/>
        </p:nvSpPr>
        <p:spPr bwMode="auto">
          <a:xfrm>
            <a:off x="3830638" y="9412288"/>
            <a:ext cx="2933700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marL="215900" indent="-206375" algn="r">
              <a:lnSpc>
                <a:spcPct val="95000"/>
              </a:lnSpc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7B3C5D06-3F24-444F-842D-0140B52810E2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marL="215900" indent="-206375" algn="r">
                <a:lnSpc>
                  <a:spcPct val="95000"/>
                </a:lnSpc>
                <a:buClrTx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11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5845" name="Text Box 3"/>
          <p:cNvSpPr txBox="1">
            <a:spLocks noChangeArrowheads="1"/>
          </p:cNvSpPr>
          <p:nvPr/>
        </p:nvSpPr>
        <p:spPr bwMode="auto">
          <a:xfrm>
            <a:off x="3830638" y="9412288"/>
            <a:ext cx="2938462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671DD672-DC2B-423D-B97E-54C939DAF5C1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5846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0963" y="752475"/>
            <a:ext cx="6607175" cy="37163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76275" y="4705350"/>
            <a:ext cx="5418138" cy="4459288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14313" indent="-204788">
              <a:tabLst>
                <a:tab pos="720725" algn="l"/>
                <a:tab pos="1443038" algn="l"/>
                <a:tab pos="2165350" algn="l"/>
                <a:tab pos="2886075" algn="l"/>
              </a:tabLst>
            </a:pPr>
            <a:fld id="{A1A23182-F792-4B1A-B12F-D03441440FCA}" type="slidenum">
              <a:rPr lang="cs-CZ" altLang="cs-CZ" smtClean="0"/>
              <a:pPr marL="214313" indent="-204788">
                <a:tabLst>
                  <a:tab pos="720725" algn="l"/>
                  <a:tab pos="1443038" algn="l"/>
                  <a:tab pos="2165350" algn="l"/>
                  <a:tab pos="2886075" algn="l"/>
                </a:tabLst>
              </a:pPr>
              <a:t>12</a:t>
            </a:fld>
            <a:endParaRPr lang="cs-CZ" altLang="cs-CZ" smtClean="0"/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3830638" y="9412288"/>
            <a:ext cx="2930525" cy="485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marL="215900" indent="-206375" algn="r">
              <a:lnSpc>
                <a:spcPct val="95000"/>
              </a:lnSpc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6EB50242-B8AC-415E-AD59-0E26ADCEF338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marL="215900" indent="-206375" algn="r">
                <a:lnSpc>
                  <a:spcPct val="95000"/>
                </a:lnSpc>
                <a:buClrTx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12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6868" name="Text Box 2"/>
          <p:cNvSpPr txBox="1">
            <a:spLocks noChangeArrowheads="1"/>
          </p:cNvSpPr>
          <p:nvPr/>
        </p:nvSpPr>
        <p:spPr bwMode="auto">
          <a:xfrm>
            <a:off x="3830638" y="9412288"/>
            <a:ext cx="2933700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marL="215900" indent="-206375" algn="r">
              <a:lnSpc>
                <a:spcPct val="95000"/>
              </a:lnSpc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DE7CEA6E-8593-4C03-99CF-43F27EF9B42B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marL="215900" indent="-206375" algn="r">
                <a:lnSpc>
                  <a:spcPct val="95000"/>
                </a:lnSpc>
                <a:buClrTx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12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6869" name="Text Box 3"/>
          <p:cNvSpPr txBox="1">
            <a:spLocks noChangeArrowheads="1"/>
          </p:cNvSpPr>
          <p:nvPr/>
        </p:nvSpPr>
        <p:spPr bwMode="auto">
          <a:xfrm>
            <a:off x="3830638" y="9412288"/>
            <a:ext cx="2938462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34A3BE23-5BAA-4462-AD91-8F7A1B9794D6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6870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2550" y="752475"/>
            <a:ext cx="6605588" cy="37163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687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76275" y="4705350"/>
            <a:ext cx="5418138" cy="4459288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14313" indent="-204788">
              <a:tabLst>
                <a:tab pos="720725" algn="l"/>
                <a:tab pos="1443038" algn="l"/>
                <a:tab pos="2165350" algn="l"/>
                <a:tab pos="2886075" algn="l"/>
              </a:tabLst>
            </a:pPr>
            <a:fld id="{C6B3B748-F6C5-4B8A-A8BA-5AB93C0F9A40}" type="slidenum">
              <a:rPr lang="cs-CZ" altLang="cs-CZ" smtClean="0"/>
              <a:pPr marL="214313" indent="-204788">
                <a:tabLst>
                  <a:tab pos="720725" algn="l"/>
                  <a:tab pos="1443038" algn="l"/>
                  <a:tab pos="2165350" algn="l"/>
                  <a:tab pos="2886075" algn="l"/>
                </a:tabLst>
              </a:pPr>
              <a:t>14</a:t>
            </a:fld>
            <a:endParaRPr lang="cs-CZ" altLang="cs-CZ" smtClean="0"/>
          </a:p>
        </p:txBody>
      </p:sp>
      <p:sp>
        <p:nvSpPr>
          <p:cNvPr id="37891" name="Text Box 1"/>
          <p:cNvSpPr txBox="1">
            <a:spLocks noChangeArrowheads="1"/>
          </p:cNvSpPr>
          <p:nvPr/>
        </p:nvSpPr>
        <p:spPr bwMode="auto">
          <a:xfrm>
            <a:off x="3830638" y="9412288"/>
            <a:ext cx="2930525" cy="485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marL="215900" indent="-206375" algn="r">
              <a:lnSpc>
                <a:spcPct val="95000"/>
              </a:lnSpc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6FC75C9C-DF9D-48E7-82EA-FA29E44A7707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marL="215900" indent="-206375" algn="r">
                <a:lnSpc>
                  <a:spcPct val="95000"/>
                </a:lnSpc>
                <a:buClrTx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14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7892" name="Text Box 2"/>
          <p:cNvSpPr txBox="1">
            <a:spLocks noChangeArrowheads="1"/>
          </p:cNvSpPr>
          <p:nvPr/>
        </p:nvSpPr>
        <p:spPr bwMode="auto">
          <a:xfrm>
            <a:off x="3830638" y="9412288"/>
            <a:ext cx="2933700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marL="215900" indent="-206375" algn="r">
              <a:lnSpc>
                <a:spcPct val="95000"/>
              </a:lnSpc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0FB3720C-790A-4FEC-B112-96D75AB6F3E0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marL="215900" indent="-206375" algn="r">
                <a:lnSpc>
                  <a:spcPct val="95000"/>
                </a:lnSpc>
                <a:buClrTx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14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7893" name="Text Box 3"/>
          <p:cNvSpPr txBox="1">
            <a:spLocks noChangeArrowheads="1"/>
          </p:cNvSpPr>
          <p:nvPr/>
        </p:nvSpPr>
        <p:spPr bwMode="auto">
          <a:xfrm>
            <a:off x="3830638" y="9412288"/>
            <a:ext cx="2938462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AF432BD1-6787-40A9-BE2D-5DC1A41848C9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14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7894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2550" y="752475"/>
            <a:ext cx="6605588" cy="37163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789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76275" y="4705350"/>
            <a:ext cx="5418138" cy="4459288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14313" indent="-204788">
              <a:tabLst>
                <a:tab pos="720725" algn="l"/>
                <a:tab pos="1443038" algn="l"/>
                <a:tab pos="2165350" algn="l"/>
                <a:tab pos="2886075" algn="l"/>
              </a:tabLst>
            </a:pPr>
            <a:fld id="{25CF86CC-3D03-4B7D-83D6-3EC59CA12841}" type="slidenum">
              <a:rPr lang="cs-CZ" altLang="cs-CZ" smtClean="0"/>
              <a:pPr marL="214313" indent="-204788">
                <a:tabLst>
                  <a:tab pos="720725" algn="l"/>
                  <a:tab pos="1443038" algn="l"/>
                  <a:tab pos="2165350" algn="l"/>
                  <a:tab pos="2886075" algn="l"/>
                </a:tabLst>
              </a:pPr>
              <a:t>15</a:t>
            </a:fld>
            <a:endParaRPr lang="cs-CZ" altLang="cs-CZ" smtClean="0"/>
          </a:p>
        </p:txBody>
      </p:sp>
      <p:sp>
        <p:nvSpPr>
          <p:cNvPr id="38915" name="Text Box 1"/>
          <p:cNvSpPr txBox="1">
            <a:spLocks noChangeArrowheads="1"/>
          </p:cNvSpPr>
          <p:nvPr/>
        </p:nvSpPr>
        <p:spPr bwMode="auto">
          <a:xfrm>
            <a:off x="3830638" y="9412288"/>
            <a:ext cx="2930525" cy="485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marL="215900" indent="-206375" algn="r">
              <a:lnSpc>
                <a:spcPct val="95000"/>
              </a:lnSpc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B3ACAB61-CCF7-4EAF-A15A-258AE776C075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marL="215900" indent="-206375" algn="r">
                <a:lnSpc>
                  <a:spcPct val="95000"/>
                </a:lnSpc>
                <a:buClrTx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15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3830638" y="9412288"/>
            <a:ext cx="2933700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marL="215900" indent="-206375" algn="r">
              <a:lnSpc>
                <a:spcPct val="95000"/>
              </a:lnSpc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31862F65-6A8C-41FA-9C23-36352BA9A201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marL="215900" indent="-206375" algn="r">
                <a:lnSpc>
                  <a:spcPct val="95000"/>
                </a:lnSpc>
                <a:buClrTx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15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8917" name="Text Box 3"/>
          <p:cNvSpPr txBox="1">
            <a:spLocks noChangeArrowheads="1"/>
          </p:cNvSpPr>
          <p:nvPr/>
        </p:nvSpPr>
        <p:spPr bwMode="auto">
          <a:xfrm>
            <a:off x="3830638" y="9412288"/>
            <a:ext cx="2938462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43FD14A-1586-41DD-8092-8FC67FEFE17D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15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8918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2550" y="752475"/>
            <a:ext cx="6605588" cy="37163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891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76275" y="4705350"/>
            <a:ext cx="5418138" cy="4459288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14313" indent="-204788">
              <a:tabLst>
                <a:tab pos="720725" algn="l"/>
                <a:tab pos="1443038" algn="l"/>
                <a:tab pos="2165350" algn="l"/>
                <a:tab pos="2886075" algn="l"/>
              </a:tabLst>
            </a:pPr>
            <a:fld id="{54FCB054-BF77-45A6-B8C4-9FD09AC10F71}" type="slidenum">
              <a:rPr lang="cs-CZ" altLang="cs-CZ" smtClean="0"/>
              <a:pPr marL="214313" indent="-204788">
                <a:tabLst>
                  <a:tab pos="720725" algn="l"/>
                  <a:tab pos="1443038" algn="l"/>
                  <a:tab pos="2165350" algn="l"/>
                  <a:tab pos="2886075" algn="l"/>
                </a:tabLst>
              </a:pPr>
              <a:t>16</a:t>
            </a:fld>
            <a:endParaRPr lang="cs-CZ" altLang="cs-CZ" smtClean="0"/>
          </a:p>
        </p:txBody>
      </p:sp>
      <p:sp>
        <p:nvSpPr>
          <p:cNvPr id="39939" name="Text Box 1"/>
          <p:cNvSpPr txBox="1">
            <a:spLocks noChangeArrowheads="1"/>
          </p:cNvSpPr>
          <p:nvPr/>
        </p:nvSpPr>
        <p:spPr bwMode="auto">
          <a:xfrm>
            <a:off x="3830638" y="9412288"/>
            <a:ext cx="2930525" cy="485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marL="215900" indent="-206375" algn="r">
              <a:lnSpc>
                <a:spcPct val="95000"/>
              </a:lnSpc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692B1204-177F-439A-8396-4E2F3668A431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marL="215900" indent="-206375" algn="r">
                <a:lnSpc>
                  <a:spcPct val="95000"/>
                </a:lnSpc>
                <a:buClrTx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16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9940" name="Text Box 2"/>
          <p:cNvSpPr txBox="1">
            <a:spLocks noChangeArrowheads="1"/>
          </p:cNvSpPr>
          <p:nvPr/>
        </p:nvSpPr>
        <p:spPr bwMode="auto">
          <a:xfrm>
            <a:off x="3830638" y="9412288"/>
            <a:ext cx="2933700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marL="215900" indent="-206375" algn="r">
              <a:lnSpc>
                <a:spcPct val="95000"/>
              </a:lnSpc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EC1ADC1F-50D2-4E9F-AFA7-A976BE23EB01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marL="215900" indent="-206375" algn="r">
                <a:lnSpc>
                  <a:spcPct val="95000"/>
                </a:lnSpc>
                <a:buClrTx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16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9941" name="Text Box 3"/>
          <p:cNvSpPr txBox="1">
            <a:spLocks noChangeArrowheads="1"/>
          </p:cNvSpPr>
          <p:nvPr/>
        </p:nvSpPr>
        <p:spPr bwMode="auto">
          <a:xfrm>
            <a:off x="3830638" y="9412288"/>
            <a:ext cx="2938462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9B64CF8-96C4-41F0-AFF4-C5D2A252EC39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9942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2550" y="752475"/>
            <a:ext cx="6605588" cy="37163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994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76275" y="4705350"/>
            <a:ext cx="5418138" cy="4459288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14313" indent="-204788">
              <a:tabLst>
                <a:tab pos="720725" algn="l"/>
                <a:tab pos="1443038" algn="l"/>
                <a:tab pos="2165350" algn="l"/>
                <a:tab pos="2886075" algn="l"/>
              </a:tabLst>
            </a:pPr>
            <a:fld id="{B3AD7EA5-4F06-4010-8501-546D2E107A30}" type="slidenum">
              <a:rPr lang="cs-CZ" altLang="cs-CZ" smtClean="0"/>
              <a:pPr marL="214313" indent="-204788">
                <a:tabLst>
                  <a:tab pos="720725" algn="l"/>
                  <a:tab pos="1443038" algn="l"/>
                  <a:tab pos="2165350" algn="l"/>
                  <a:tab pos="2886075" algn="l"/>
                </a:tabLst>
              </a:pPr>
              <a:t>17</a:t>
            </a:fld>
            <a:endParaRPr lang="cs-CZ" altLang="cs-CZ" smtClean="0"/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3830638" y="9412288"/>
            <a:ext cx="2930525" cy="485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marL="215900" indent="-206375" algn="r">
              <a:lnSpc>
                <a:spcPct val="95000"/>
              </a:lnSpc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11C33858-C7AB-499B-8C49-F8DA8CD8BC68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marL="215900" indent="-206375" algn="r">
                <a:lnSpc>
                  <a:spcPct val="95000"/>
                </a:lnSpc>
                <a:buClrTx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17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0964" name="Text Box 2"/>
          <p:cNvSpPr txBox="1">
            <a:spLocks noChangeArrowheads="1"/>
          </p:cNvSpPr>
          <p:nvPr/>
        </p:nvSpPr>
        <p:spPr bwMode="auto">
          <a:xfrm>
            <a:off x="3830638" y="9412288"/>
            <a:ext cx="2933700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marL="215900" indent="-206375" algn="r">
              <a:lnSpc>
                <a:spcPct val="95000"/>
              </a:lnSpc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3780DB55-5263-4749-B477-C8F5DB8572D3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marL="215900" indent="-206375" algn="r">
                <a:lnSpc>
                  <a:spcPct val="95000"/>
                </a:lnSpc>
                <a:buClrTx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17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0965" name="Text Box 3"/>
          <p:cNvSpPr txBox="1">
            <a:spLocks noChangeArrowheads="1"/>
          </p:cNvSpPr>
          <p:nvPr/>
        </p:nvSpPr>
        <p:spPr bwMode="auto">
          <a:xfrm>
            <a:off x="3830638" y="9412288"/>
            <a:ext cx="2938462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AFCC946C-1273-4066-9DFB-FC1B2E88D2B9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0966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2550" y="752475"/>
            <a:ext cx="6605588" cy="37163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6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76275" y="4705350"/>
            <a:ext cx="5418138" cy="4459288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14313" indent="-204788">
              <a:tabLst>
                <a:tab pos="720725" algn="l"/>
                <a:tab pos="1443038" algn="l"/>
                <a:tab pos="2165350" algn="l"/>
                <a:tab pos="2886075" algn="l"/>
              </a:tabLst>
            </a:pPr>
            <a:fld id="{2E87EC30-065E-431F-8A8A-FAD18B1C7F21}" type="slidenum">
              <a:rPr lang="cs-CZ" altLang="cs-CZ" smtClean="0"/>
              <a:pPr marL="214313" indent="-204788">
                <a:tabLst>
                  <a:tab pos="720725" algn="l"/>
                  <a:tab pos="1443038" algn="l"/>
                  <a:tab pos="2165350" algn="l"/>
                  <a:tab pos="2886075" algn="l"/>
                </a:tabLst>
              </a:pPr>
              <a:t>18</a:t>
            </a:fld>
            <a:endParaRPr lang="cs-CZ" altLang="cs-CZ" smtClean="0"/>
          </a:p>
        </p:txBody>
      </p:sp>
      <p:sp>
        <p:nvSpPr>
          <p:cNvPr id="41987" name="Text Box 1"/>
          <p:cNvSpPr txBox="1">
            <a:spLocks noChangeArrowheads="1"/>
          </p:cNvSpPr>
          <p:nvPr/>
        </p:nvSpPr>
        <p:spPr bwMode="auto">
          <a:xfrm>
            <a:off x="3830638" y="9412288"/>
            <a:ext cx="2930525" cy="485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marL="215900" indent="-206375" algn="r">
              <a:lnSpc>
                <a:spcPct val="95000"/>
              </a:lnSpc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D54C8CC1-148A-4802-B35C-794361D33DD9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marL="215900" indent="-206375" algn="r">
                <a:lnSpc>
                  <a:spcPct val="95000"/>
                </a:lnSpc>
                <a:buClrTx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18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1988" name="Text Box 2"/>
          <p:cNvSpPr txBox="1">
            <a:spLocks noChangeArrowheads="1"/>
          </p:cNvSpPr>
          <p:nvPr/>
        </p:nvSpPr>
        <p:spPr bwMode="auto">
          <a:xfrm>
            <a:off x="3830638" y="9412288"/>
            <a:ext cx="2933700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marL="215900" indent="-206375" algn="r">
              <a:lnSpc>
                <a:spcPct val="95000"/>
              </a:lnSpc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A6A85703-09C0-47A7-BAD1-B821AD540E72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marL="215900" indent="-206375" algn="r">
                <a:lnSpc>
                  <a:spcPct val="95000"/>
                </a:lnSpc>
                <a:buClrTx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18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1989" name="Text Box 3"/>
          <p:cNvSpPr txBox="1">
            <a:spLocks noChangeArrowheads="1"/>
          </p:cNvSpPr>
          <p:nvPr/>
        </p:nvSpPr>
        <p:spPr bwMode="auto">
          <a:xfrm>
            <a:off x="3830638" y="9412288"/>
            <a:ext cx="2938462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9EFCF4A-E14F-4A18-963D-A5C0868B1839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18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1990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2550" y="752475"/>
            <a:ext cx="6605588" cy="37163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19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76275" y="4705350"/>
            <a:ext cx="5418138" cy="4459288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14313" indent="-204788">
              <a:tabLst>
                <a:tab pos="720725" algn="l"/>
                <a:tab pos="1443038" algn="l"/>
                <a:tab pos="2165350" algn="l"/>
                <a:tab pos="2886075" algn="l"/>
              </a:tabLst>
            </a:pPr>
            <a:fld id="{0546A68F-3A3D-4C32-8523-BA88166BED0D}" type="slidenum">
              <a:rPr lang="cs-CZ" altLang="cs-CZ" smtClean="0"/>
              <a:pPr marL="214313" indent="-204788">
                <a:tabLst>
                  <a:tab pos="720725" algn="l"/>
                  <a:tab pos="1443038" algn="l"/>
                  <a:tab pos="2165350" algn="l"/>
                  <a:tab pos="2886075" algn="l"/>
                </a:tabLst>
              </a:pPr>
              <a:t>19</a:t>
            </a:fld>
            <a:endParaRPr lang="cs-CZ" altLang="cs-CZ" smtClean="0"/>
          </a:p>
        </p:txBody>
      </p:sp>
      <p:sp>
        <p:nvSpPr>
          <p:cNvPr id="43011" name="Text Box 1"/>
          <p:cNvSpPr txBox="1">
            <a:spLocks noChangeArrowheads="1"/>
          </p:cNvSpPr>
          <p:nvPr/>
        </p:nvSpPr>
        <p:spPr bwMode="auto">
          <a:xfrm>
            <a:off x="3830638" y="9412288"/>
            <a:ext cx="2930525" cy="485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marL="215900" indent="-206375" algn="r">
              <a:lnSpc>
                <a:spcPct val="95000"/>
              </a:lnSpc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4407AB42-1EF9-4738-9305-814AACD7F255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marL="215900" indent="-206375" algn="r">
                <a:lnSpc>
                  <a:spcPct val="95000"/>
                </a:lnSpc>
                <a:buClrTx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19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3012" name="Text Box 2"/>
          <p:cNvSpPr txBox="1">
            <a:spLocks noChangeArrowheads="1"/>
          </p:cNvSpPr>
          <p:nvPr/>
        </p:nvSpPr>
        <p:spPr bwMode="auto">
          <a:xfrm>
            <a:off x="3830638" y="9412288"/>
            <a:ext cx="2933700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marL="215900" indent="-206375" algn="r">
              <a:lnSpc>
                <a:spcPct val="95000"/>
              </a:lnSpc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7F335BE5-23AE-4BB2-A36E-BF87BFEB4A74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marL="215900" indent="-206375" algn="r">
                <a:lnSpc>
                  <a:spcPct val="95000"/>
                </a:lnSpc>
                <a:buClrTx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19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3013" name="Text Box 3"/>
          <p:cNvSpPr txBox="1">
            <a:spLocks noChangeArrowheads="1"/>
          </p:cNvSpPr>
          <p:nvPr/>
        </p:nvSpPr>
        <p:spPr bwMode="auto">
          <a:xfrm>
            <a:off x="3830638" y="9412288"/>
            <a:ext cx="2938462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4EDD530-6564-4500-AD64-EA7C46900F30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3014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2550" y="752475"/>
            <a:ext cx="6605588" cy="37163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301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76275" y="4705350"/>
            <a:ext cx="5418138" cy="4459288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14313" indent="-204788">
              <a:tabLst>
                <a:tab pos="720725" algn="l"/>
                <a:tab pos="1443038" algn="l"/>
                <a:tab pos="2165350" algn="l"/>
                <a:tab pos="2886075" algn="l"/>
              </a:tabLst>
            </a:pPr>
            <a:fld id="{C73CCAAC-4C0F-47B4-B21F-68BD385EA75C}" type="slidenum">
              <a:rPr lang="cs-CZ" altLang="cs-CZ" smtClean="0"/>
              <a:pPr marL="214313" indent="-204788">
                <a:tabLst>
                  <a:tab pos="720725" algn="l"/>
                  <a:tab pos="1443038" algn="l"/>
                  <a:tab pos="2165350" algn="l"/>
                  <a:tab pos="2886075" algn="l"/>
                </a:tabLst>
              </a:pPr>
              <a:t>20</a:t>
            </a:fld>
            <a:endParaRPr lang="cs-CZ" altLang="cs-CZ" smtClean="0"/>
          </a:p>
        </p:txBody>
      </p:sp>
      <p:sp>
        <p:nvSpPr>
          <p:cNvPr id="44035" name="Text Box 1"/>
          <p:cNvSpPr txBox="1">
            <a:spLocks noChangeArrowheads="1"/>
          </p:cNvSpPr>
          <p:nvPr/>
        </p:nvSpPr>
        <p:spPr bwMode="auto">
          <a:xfrm>
            <a:off x="3830638" y="9412288"/>
            <a:ext cx="2930525" cy="485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marL="215900" indent="-206375" algn="r">
              <a:lnSpc>
                <a:spcPct val="95000"/>
              </a:lnSpc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9CE3D527-559A-4AE2-B393-77E232BDDFC5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marL="215900" indent="-206375" algn="r">
                <a:lnSpc>
                  <a:spcPct val="95000"/>
                </a:lnSpc>
                <a:buClrTx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20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4036" name="Text Box 2"/>
          <p:cNvSpPr txBox="1">
            <a:spLocks noChangeArrowheads="1"/>
          </p:cNvSpPr>
          <p:nvPr/>
        </p:nvSpPr>
        <p:spPr bwMode="auto">
          <a:xfrm>
            <a:off x="3830638" y="9412288"/>
            <a:ext cx="2933700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marL="215900" indent="-206375" algn="r">
              <a:lnSpc>
                <a:spcPct val="95000"/>
              </a:lnSpc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87CCA7C8-EA1C-4BD3-A9C9-30EA7FF13C17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marL="215900" indent="-206375" algn="r">
                <a:lnSpc>
                  <a:spcPct val="95000"/>
                </a:lnSpc>
                <a:buClrTx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20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4037" name="Text Box 3"/>
          <p:cNvSpPr txBox="1">
            <a:spLocks noChangeArrowheads="1"/>
          </p:cNvSpPr>
          <p:nvPr/>
        </p:nvSpPr>
        <p:spPr bwMode="auto">
          <a:xfrm>
            <a:off x="3830638" y="9412288"/>
            <a:ext cx="2938462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0BD8AE9-876C-4B69-A441-C74787F25E92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20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4038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2550" y="752475"/>
            <a:ext cx="6605588" cy="37163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403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76275" y="4705350"/>
            <a:ext cx="5418138" cy="4459288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14313" indent="-204788">
              <a:tabLst>
                <a:tab pos="720725" algn="l"/>
                <a:tab pos="1443038" algn="l"/>
                <a:tab pos="2165350" algn="l"/>
                <a:tab pos="2886075" algn="l"/>
              </a:tabLst>
            </a:pPr>
            <a:fld id="{28DE5015-7B2A-45D4-8FA3-0F41378150F0}" type="slidenum">
              <a:rPr lang="cs-CZ" altLang="cs-CZ" smtClean="0"/>
              <a:pPr marL="214313" indent="-204788">
                <a:tabLst>
                  <a:tab pos="720725" algn="l"/>
                  <a:tab pos="1443038" algn="l"/>
                  <a:tab pos="2165350" algn="l"/>
                  <a:tab pos="2886075" algn="l"/>
                </a:tabLst>
              </a:pPr>
              <a:t>2</a:t>
            </a:fld>
            <a:endParaRPr lang="cs-CZ" altLang="cs-CZ" smtClean="0"/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3830638" y="9412288"/>
            <a:ext cx="2930525" cy="485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marL="215900" indent="-206375" algn="r">
              <a:lnSpc>
                <a:spcPct val="95000"/>
              </a:lnSpc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108EC356-1165-408B-80C9-CF112ECE7CE9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marL="215900" indent="-206375" algn="r">
                <a:lnSpc>
                  <a:spcPct val="95000"/>
                </a:lnSpc>
                <a:buClrTx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2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3830638" y="9412288"/>
            <a:ext cx="2933700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marL="215900" indent="-206375" algn="r">
              <a:lnSpc>
                <a:spcPct val="95000"/>
              </a:lnSpc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84D35247-D741-46DF-A127-27C49FD60EB6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marL="215900" indent="-206375" algn="r">
                <a:lnSpc>
                  <a:spcPct val="95000"/>
                </a:lnSpc>
                <a:buClrTx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2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3830638" y="9412288"/>
            <a:ext cx="2938462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437F70F-F1EC-4B3D-87D8-ED292BB13329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6630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2550" y="752475"/>
            <a:ext cx="6605588" cy="37163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663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76275" y="4705350"/>
            <a:ext cx="5418138" cy="4459288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14313" indent="-204788">
              <a:tabLst>
                <a:tab pos="720725" algn="l"/>
                <a:tab pos="1443038" algn="l"/>
                <a:tab pos="2165350" algn="l"/>
                <a:tab pos="2886075" algn="l"/>
              </a:tabLst>
            </a:pPr>
            <a:fld id="{44CFCC89-ECB5-4879-8D4F-A0AC62069674}" type="slidenum">
              <a:rPr lang="cs-CZ" altLang="cs-CZ" smtClean="0"/>
              <a:pPr marL="214313" indent="-204788">
                <a:tabLst>
                  <a:tab pos="720725" algn="l"/>
                  <a:tab pos="1443038" algn="l"/>
                  <a:tab pos="2165350" algn="l"/>
                  <a:tab pos="2886075" algn="l"/>
                </a:tabLst>
              </a:pPr>
              <a:t>21</a:t>
            </a:fld>
            <a:endParaRPr lang="cs-CZ" altLang="cs-CZ" smtClean="0"/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3830638" y="9412288"/>
            <a:ext cx="2930525" cy="485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marL="215900" indent="-206375" algn="r">
              <a:lnSpc>
                <a:spcPct val="95000"/>
              </a:lnSpc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D723AD40-FCC6-4EF6-9FFC-EDB90F88E8F1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marL="215900" indent="-206375" algn="r">
                <a:lnSpc>
                  <a:spcPct val="95000"/>
                </a:lnSpc>
                <a:buClrTx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21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3830638" y="9412288"/>
            <a:ext cx="2933700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marL="215900" indent="-206375" algn="r">
              <a:lnSpc>
                <a:spcPct val="95000"/>
              </a:lnSpc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29109BB0-12B2-4F1A-B2BC-29937E63F29F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marL="215900" indent="-206375" algn="r">
                <a:lnSpc>
                  <a:spcPct val="95000"/>
                </a:lnSpc>
                <a:buClrTx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21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30638" y="9412288"/>
            <a:ext cx="2938462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FD351D7F-A3E3-4E0C-A4BE-F3F6CE678D34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21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5062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2550" y="752475"/>
            <a:ext cx="6605588" cy="37163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506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76275" y="4705350"/>
            <a:ext cx="5418138" cy="4459288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14313" indent="-204788">
              <a:tabLst>
                <a:tab pos="720725" algn="l"/>
                <a:tab pos="1443038" algn="l"/>
                <a:tab pos="2165350" algn="l"/>
                <a:tab pos="2886075" algn="l"/>
              </a:tabLst>
            </a:pPr>
            <a:fld id="{7048D1E7-9FF8-4BC0-A5DB-266FEFDD192A}" type="slidenum">
              <a:rPr lang="cs-CZ" altLang="cs-CZ" smtClean="0"/>
              <a:pPr marL="214313" indent="-204788">
                <a:tabLst>
                  <a:tab pos="720725" algn="l"/>
                  <a:tab pos="1443038" algn="l"/>
                  <a:tab pos="2165350" algn="l"/>
                  <a:tab pos="2886075" algn="l"/>
                </a:tabLst>
              </a:pPr>
              <a:t>3</a:t>
            </a:fld>
            <a:endParaRPr lang="cs-CZ" altLang="cs-CZ" smtClean="0"/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3830638" y="9412288"/>
            <a:ext cx="2930525" cy="485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marL="215900" indent="-206375" algn="r">
              <a:lnSpc>
                <a:spcPct val="95000"/>
              </a:lnSpc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FA4D0026-1A44-4E11-A358-662E5E5C119E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marL="215900" indent="-206375" algn="r">
                <a:lnSpc>
                  <a:spcPct val="95000"/>
                </a:lnSpc>
                <a:buClrTx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3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3830638" y="9412288"/>
            <a:ext cx="2933700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marL="215900" indent="-206375" algn="r">
              <a:lnSpc>
                <a:spcPct val="95000"/>
              </a:lnSpc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65D23EE9-47F7-4359-88E0-C891E4521896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marL="215900" indent="-206375" algn="r">
                <a:lnSpc>
                  <a:spcPct val="95000"/>
                </a:lnSpc>
                <a:buClrTx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3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7653" name="Text Box 3"/>
          <p:cNvSpPr txBox="1">
            <a:spLocks noChangeArrowheads="1"/>
          </p:cNvSpPr>
          <p:nvPr/>
        </p:nvSpPr>
        <p:spPr bwMode="auto">
          <a:xfrm>
            <a:off x="3830638" y="9412288"/>
            <a:ext cx="2938462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9736CBE-8210-4CB6-8849-763059F1F10B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7654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0963" y="752475"/>
            <a:ext cx="6607175" cy="37163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76275" y="4705350"/>
            <a:ext cx="5418138" cy="4459288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14313" indent="-204788">
              <a:tabLst>
                <a:tab pos="720725" algn="l"/>
                <a:tab pos="1443038" algn="l"/>
                <a:tab pos="2165350" algn="l"/>
                <a:tab pos="2886075" algn="l"/>
              </a:tabLst>
            </a:pPr>
            <a:fld id="{86A6551B-045C-4B60-A739-2881E65622A2}" type="slidenum">
              <a:rPr lang="cs-CZ" altLang="cs-CZ" smtClean="0"/>
              <a:pPr marL="214313" indent="-204788">
                <a:tabLst>
                  <a:tab pos="720725" algn="l"/>
                  <a:tab pos="1443038" algn="l"/>
                  <a:tab pos="2165350" algn="l"/>
                  <a:tab pos="2886075" algn="l"/>
                </a:tabLst>
              </a:pPr>
              <a:t>4</a:t>
            </a:fld>
            <a:endParaRPr lang="cs-CZ" altLang="cs-CZ" smtClean="0"/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3830638" y="9412288"/>
            <a:ext cx="2930525" cy="485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marL="215900" indent="-206375" algn="r">
              <a:lnSpc>
                <a:spcPct val="95000"/>
              </a:lnSpc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25F362EC-2DFF-4457-9838-8346E2104570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marL="215900" indent="-206375" algn="r">
                <a:lnSpc>
                  <a:spcPct val="95000"/>
                </a:lnSpc>
                <a:buClrTx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4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8676" name="Text Box 2"/>
          <p:cNvSpPr txBox="1">
            <a:spLocks noChangeArrowheads="1"/>
          </p:cNvSpPr>
          <p:nvPr/>
        </p:nvSpPr>
        <p:spPr bwMode="auto">
          <a:xfrm>
            <a:off x="3830638" y="9412288"/>
            <a:ext cx="2933700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marL="215900" indent="-206375" algn="r">
              <a:lnSpc>
                <a:spcPct val="95000"/>
              </a:lnSpc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089844E9-E9C5-4EF0-A31C-C9AA3EDE4BF2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marL="215900" indent="-206375" algn="r">
                <a:lnSpc>
                  <a:spcPct val="95000"/>
                </a:lnSpc>
                <a:buClrTx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4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3830638" y="9412288"/>
            <a:ext cx="2938462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F264F7D-4CC4-4ACB-B287-CBF0375DAB30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8678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0963" y="752475"/>
            <a:ext cx="6607175" cy="37163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867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76275" y="4705350"/>
            <a:ext cx="5418138" cy="4459288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14313" indent="-204788">
              <a:tabLst>
                <a:tab pos="720725" algn="l"/>
                <a:tab pos="1443038" algn="l"/>
                <a:tab pos="2165350" algn="l"/>
                <a:tab pos="2886075" algn="l"/>
              </a:tabLst>
            </a:pPr>
            <a:fld id="{CF20B9E5-6E28-4A5F-8A80-A54DE7F497C4}" type="slidenum">
              <a:rPr lang="cs-CZ" altLang="cs-CZ" smtClean="0"/>
              <a:pPr marL="214313" indent="-204788">
                <a:tabLst>
                  <a:tab pos="720725" algn="l"/>
                  <a:tab pos="1443038" algn="l"/>
                  <a:tab pos="2165350" algn="l"/>
                  <a:tab pos="2886075" algn="l"/>
                </a:tabLst>
              </a:pPr>
              <a:t>5</a:t>
            </a:fld>
            <a:endParaRPr lang="cs-CZ" altLang="cs-CZ" smtClean="0"/>
          </a:p>
        </p:txBody>
      </p:sp>
      <p:sp>
        <p:nvSpPr>
          <p:cNvPr id="29699" name="Text Box 1"/>
          <p:cNvSpPr txBox="1">
            <a:spLocks noChangeArrowheads="1"/>
          </p:cNvSpPr>
          <p:nvPr/>
        </p:nvSpPr>
        <p:spPr bwMode="auto">
          <a:xfrm>
            <a:off x="3830638" y="9412288"/>
            <a:ext cx="2930525" cy="485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marL="215900" indent="-206375" algn="r">
              <a:lnSpc>
                <a:spcPct val="95000"/>
              </a:lnSpc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017467DF-8B3C-4222-9111-39A949977384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marL="215900" indent="-206375" algn="r">
                <a:lnSpc>
                  <a:spcPct val="95000"/>
                </a:lnSpc>
                <a:buClrTx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5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9700" name="Text Box 2"/>
          <p:cNvSpPr txBox="1">
            <a:spLocks noChangeArrowheads="1"/>
          </p:cNvSpPr>
          <p:nvPr/>
        </p:nvSpPr>
        <p:spPr bwMode="auto">
          <a:xfrm>
            <a:off x="3830638" y="9412288"/>
            <a:ext cx="2933700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marL="215900" indent="-206375" algn="r">
              <a:lnSpc>
                <a:spcPct val="95000"/>
              </a:lnSpc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743F6D63-3545-4EB5-9F92-898F8AE69450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marL="215900" indent="-206375" algn="r">
                <a:lnSpc>
                  <a:spcPct val="95000"/>
                </a:lnSpc>
                <a:buClrTx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5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9701" name="Text Box 3"/>
          <p:cNvSpPr txBox="1">
            <a:spLocks noChangeArrowheads="1"/>
          </p:cNvSpPr>
          <p:nvPr/>
        </p:nvSpPr>
        <p:spPr bwMode="auto">
          <a:xfrm>
            <a:off x="3830638" y="9412288"/>
            <a:ext cx="2938462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F33B7BF-7CBF-4D23-B2FB-E53093A4E5FF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9702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0963" y="752475"/>
            <a:ext cx="6607175" cy="37163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70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76275" y="4705350"/>
            <a:ext cx="5418138" cy="4459288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14313" indent="-204788">
              <a:tabLst>
                <a:tab pos="720725" algn="l"/>
                <a:tab pos="1443038" algn="l"/>
                <a:tab pos="2165350" algn="l"/>
                <a:tab pos="2886075" algn="l"/>
              </a:tabLst>
            </a:pPr>
            <a:fld id="{F7AEB04B-25A2-4A17-AFBD-31B7ACD4DE60}" type="slidenum">
              <a:rPr lang="cs-CZ" altLang="cs-CZ" smtClean="0"/>
              <a:pPr marL="214313" indent="-204788">
                <a:tabLst>
                  <a:tab pos="720725" algn="l"/>
                  <a:tab pos="1443038" algn="l"/>
                  <a:tab pos="2165350" algn="l"/>
                  <a:tab pos="2886075" algn="l"/>
                </a:tabLst>
              </a:pPr>
              <a:t>6</a:t>
            </a:fld>
            <a:endParaRPr lang="cs-CZ" altLang="cs-CZ" smtClean="0"/>
          </a:p>
        </p:txBody>
      </p:sp>
      <p:sp>
        <p:nvSpPr>
          <p:cNvPr id="30723" name="Text Box 1"/>
          <p:cNvSpPr txBox="1">
            <a:spLocks noChangeArrowheads="1"/>
          </p:cNvSpPr>
          <p:nvPr/>
        </p:nvSpPr>
        <p:spPr bwMode="auto">
          <a:xfrm>
            <a:off x="3830638" y="9412288"/>
            <a:ext cx="2930525" cy="485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marL="215900" indent="-206375" algn="r">
              <a:lnSpc>
                <a:spcPct val="95000"/>
              </a:lnSpc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F9C89202-8006-40C7-B2EC-015090222CB3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marL="215900" indent="-206375" algn="r">
                <a:lnSpc>
                  <a:spcPct val="95000"/>
                </a:lnSpc>
                <a:buClrTx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6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0724" name="Text Box 2"/>
          <p:cNvSpPr txBox="1">
            <a:spLocks noChangeArrowheads="1"/>
          </p:cNvSpPr>
          <p:nvPr/>
        </p:nvSpPr>
        <p:spPr bwMode="auto">
          <a:xfrm>
            <a:off x="3830638" y="9412288"/>
            <a:ext cx="2933700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marL="215900" indent="-206375" algn="r">
              <a:lnSpc>
                <a:spcPct val="95000"/>
              </a:lnSpc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D5578487-9C42-412A-9A23-58584E7E90AB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marL="215900" indent="-206375" algn="r">
                <a:lnSpc>
                  <a:spcPct val="95000"/>
                </a:lnSpc>
                <a:buClrTx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6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0725" name="Text Box 3"/>
          <p:cNvSpPr txBox="1">
            <a:spLocks noChangeArrowheads="1"/>
          </p:cNvSpPr>
          <p:nvPr/>
        </p:nvSpPr>
        <p:spPr bwMode="auto">
          <a:xfrm>
            <a:off x="3830638" y="9412288"/>
            <a:ext cx="2938462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028D09A-6AE6-4E2B-8CA1-76E6B1FF7B67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0726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2550" y="752475"/>
            <a:ext cx="6605588" cy="37163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76275" y="4705350"/>
            <a:ext cx="5418138" cy="4459288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14313" indent="-204788">
              <a:tabLst>
                <a:tab pos="720725" algn="l"/>
                <a:tab pos="1443038" algn="l"/>
                <a:tab pos="2165350" algn="l"/>
                <a:tab pos="2886075" algn="l"/>
              </a:tabLst>
            </a:pPr>
            <a:fld id="{544521AE-CEE7-4EBE-B563-57EB345A8E43}" type="slidenum">
              <a:rPr lang="cs-CZ" altLang="cs-CZ" smtClean="0"/>
              <a:pPr marL="214313" indent="-204788">
                <a:tabLst>
                  <a:tab pos="720725" algn="l"/>
                  <a:tab pos="1443038" algn="l"/>
                  <a:tab pos="2165350" algn="l"/>
                  <a:tab pos="2886075" algn="l"/>
                </a:tabLst>
              </a:pPr>
              <a:t>7</a:t>
            </a:fld>
            <a:endParaRPr lang="cs-CZ" altLang="cs-CZ" smtClean="0"/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3830638" y="9412288"/>
            <a:ext cx="2930525" cy="485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marL="215900" indent="-206375" algn="r">
              <a:lnSpc>
                <a:spcPct val="95000"/>
              </a:lnSpc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CBDAC16A-C3B0-4050-BB3E-68D5AEC6991C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marL="215900" indent="-206375" algn="r">
                <a:lnSpc>
                  <a:spcPct val="95000"/>
                </a:lnSpc>
                <a:buClrTx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7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1748" name="Text Box 2"/>
          <p:cNvSpPr txBox="1">
            <a:spLocks noChangeArrowheads="1"/>
          </p:cNvSpPr>
          <p:nvPr/>
        </p:nvSpPr>
        <p:spPr bwMode="auto">
          <a:xfrm>
            <a:off x="3830638" y="9412288"/>
            <a:ext cx="2933700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marL="215900" indent="-206375" algn="r">
              <a:lnSpc>
                <a:spcPct val="95000"/>
              </a:lnSpc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70D97893-9EA1-4692-B3B9-CA1E8D183281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marL="215900" indent="-206375" algn="r">
                <a:lnSpc>
                  <a:spcPct val="95000"/>
                </a:lnSpc>
                <a:buClrTx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7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3830638" y="9412288"/>
            <a:ext cx="2938462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C0D7B26-39A1-43B2-AD54-F367440F623C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1750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2550" y="752475"/>
            <a:ext cx="6605588" cy="37163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175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76275" y="4705350"/>
            <a:ext cx="5418138" cy="4459288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14313" indent="-204788">
              <a:tabLst>
                <a:tab pos="720725" algn="l"/>
                <a:tab pos="1443038" algn="l"/>
                <a:tab pos="2165350" algn="l"/>
                <a:tab pos="2886075" algn="l"/>
              </a:tabLst>
            </a:pPr>
            <a:fld id="{62050134-DD7C-4399-93B7-6A7F3835FC54}" type="slidenum">
              <a:rPr lang="cs-CZ" altLang="cs-CZ" smtClean="0"/>
              <a:pPr marL="214313" indent="-204788">
                <a:tabLst>
                  <a:tab pos="720725" algn="l"/>
                  <a:tab pos="1443038" algn="l"/>
                  <a:tab pos="2165350" algn="l"/>
                  <a:tab pos="2886075" algn="l"/>
                </a:tabLst>
              </a:pPr>
              <a:t>8</a:t>
            </a:fld>
            <a:endParaRPr lang="cs-CZ" altLang="cs-CZ" smtClean="0"/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4650" y="693738"/>
            <a:ext cx="6083300" cy="3422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2625" y="4335463"/>
            <a:ext cx="5467350" cy="410845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14313" indent="-204788">
              <a:tabLst>
                <a:tab pos="720725" algn="l"/>
                <a:tab pos="1443038" algn="l"/>
                <a:tab pos="2165350" algn="l"/>
                <a:tab pos="2886075" algn="l"/>
              </a:tabLst>
            </a:pPr>
            <a:fld id="{EB1F0E42-2703-463B-912C-B7D1FC58EC2C}" type="slidenum">
              <a:rPr lang="cs-CZ" altLang="cs-CZ" smtClean="0"/>
              <a:pPr marL="214313" indent="-204788">
                <a:tabLst>
                  <a:tab pos="720725" algn="l"/>
                  <a:tab pos="1443038" algn="l"/>
                  <a:tab pos="2165350" algn="l"/>
                  <a:tab pos="2886075" algn="l"/>
                </a:tabLst>
              </a:pPr>
              <a:t>9</a:t>
            </a:fld>
            <a:endParaRPr lang="cs-CZ" altLang="cs-CZ" smtClean="0"/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3830638" y="9412288"/>
            <a:ext cx="2930525" cy="485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marL="215900" indent="-206375" algn="r">
              <a:lnSpc>
                <a:spcPct val="95000"/>
              </a:lnSpc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1A382433-8EF5-479E-AA53-E620FB34BF50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marL="215900" indent="-206375" algn="r">
                <a:lnSpc>
                  <a:spcPct val="95000"/>
                </a:lnSpc>
                <a:buClrTx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9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3796" name="Text Box 2"/>
          <p:cNvSpPr txBox="1">
            <a:spLocks noChangeArrowheads="1"/>
          </p:cNvSpPr>
          <p:nvPr/>
        </p:nvSpPr>
        <p:spPr bwMode="auto">
          <a:xfrm>
            <a:off x="3830638" y="9412288"/>
            <a:ext cx="2933700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marL="215900" indent="-206375" algn="r">
              <a:lnSpc>
                <a:spcPct val="95000"/>
              </a:lnSpc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fld id="{7C322F6D-4E88-420D-A992-00FA1762EB35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marL="215900" indent="-206375" algn="r">
                <a:lnSpc>
                  <a:spcPct val="95000"/>
                </a:lnSpc>
                <a:buClrTx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</a:pPr>
              <a:t>9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3830638" y="9412288"/>
            <a:ext cx="2938462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2E7048B-FB83-4D29-8E49-46EDF73D5BEB}" type="slidenum">
              <a:rPr lang="cs-CZ" altLang="cs-CZ" sz="13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cs-CZ" altLang="cs-CZ" sz="13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3798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2550" y="752475"/>
            <a:ext cx="6605588" cy="37163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37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76275" y="4705350"/>
            <a:ext cx="5418138" cy="4459288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4788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59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13.1.2019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242B6-45FD-4AA8-84E5-028AC2FAA58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13.1.2019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0C0D7-3BD9-48FD-8A31-DD6020BFD51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29675" y="1122363"/>
            <a:ext cx="2740025" cy="49958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1122363"/>
            <a:ext cx="8067675" cy="49958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13.1.2019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B175C-5F1C-4031-ADBC-E9F0E096379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4788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59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13.1.2019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F06FB-4B92-49EA-AD68-77B39B3293D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13.1.2019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E203E-29ED-48D9-BE75-8208E25744C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4787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47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13.1.2019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02D10-A3DF-415E-BAA5-F897E244823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75250" cy="4338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65850" y="1825625"/>
            <a:ext cx="5175250" cy="4338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13.1.2019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DAC45-D10D-4BDC-9248-8F48B6859F1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43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79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79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4425" y="1535113"/>
            <a:ext cx="53895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4425" y="2174875"/>
            <a:ext cx="53895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13.1.2019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12990-26DD-444A-8058-702BF7D0694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13.1.2019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4A65E-51DF-4DF7-9971-DE989D48F7B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13.1.2019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20528-5228-4EBD-A737-20874A3164A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7263" y="273050"/>
            <a:ext cx="68167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13.1.2019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62A15-49D4-4C2D-967A-700C3D3E302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13.1.2019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1FFBE-C624-4469-BA11-273977375B4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90775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90775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90775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13.1.2019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4333B-1957-416F-944F-FEEEC766FD9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13.1.2019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02EBF-5603-4A3F-B5E8-B56603562F4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15375" y="365125"/>
            <a:ext cx="2625725" cy="57991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24775" cy="57991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13.1.2019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59C0D-86B7-4D69-B61B-2518B595797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47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47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13.1.2019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35BEC-0CA5-4E30-BC18-28D7CB7F8BE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4963"/>
            <a:ext cx="5403850" cy="4513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65850" y="1604963"/>
            <a:ext cx="5403850" cy="4513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13.1.2019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ED251-98E9-4436-B786-0560727E0B3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43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79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79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4425" y="1535113"/>
            <a:ext cx="53895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4425" y="2174875"/>
            <a:ext cx="53895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13.1.2019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20E1E-9D65-4F2E-A647-33F8FA65F9D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13.1.2019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E4538-574D-4329-A1BB-C0CA7CAFBA6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13.1.2019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6386C-4AF4-4103-8DE6-90078389E6A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7263" y="273050"/>
            <a:ext cx="68167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13.1.2019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5EE74-8F88-438B-8535-99B043D2E85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90775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90775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90775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13.1.2019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4E3F8-3A9A-4D4A-9466-343DD49E5A8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122363"/>
            <a:ext cx="9131300" cy="2374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5000" rIns="90000" bIns="45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titulního textu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838200" y="6356350"/>
            <a:ext cx="2730500" cy="352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cs-CZ" altLang="cs-CZ"/>
              <a:t>13.1.2019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8610600" y="6356350"/>
            <a:ext cx="2730500" cy="352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EFD24F5-94BB-4CEC-A6FF-2FBFF73E262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4963"/>
            <a:ext cx="10960100" cy="4513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textu osnovy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 osnovy</a:t>
            </a:r>
          </a:p>
          <a:p>
            <a:pPr lvl="4"/>
            <a:r>
              <a:rPr lang="en-GB" altLang="cs-CZ" smtClean="0"/>
              <a:t>Pátá úroveň osnovy</a:t>
            </a:r>
          </a:p>
          <a:p>
            <a:pPr lvl="4"/>
            <a:r>
              <a:rPr lang="en-GB" altLang="cs-CZ" smtClean="0"/>
              <a:t>Šestá úroveň</a:t>
            </a:r>
          </a:p>
          <a:p>
            <a:pPr lvl="4"/>
            <a:r>
              <a:rPr lang="en-GB" altLang="cs-CZ" smtClean="0"/>
              <a:t>Sedmá úroveň</a:t>
            </a:r>
          </a:p>
          <a:p>
            <a:pPr lvl="4"/>
            <a:r>
              <a:rPr lang="en-GB" altLang="cs-CZ" smtClean="0"/>
              <a:t>Osmá úroveň textu</a:t>
            </a:r>
          </a:p>
          <a:p>
            <a:pPr lvl="4"/>
            <a:r>
              <a:rPr lang="en-GB" altLang="cs-CZ" smtClean="0"/>
              <a:t>Devátá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charset="0"/>
          <a:ea typeface="Microsoft YaHei" charset="-122"/>
        </a:defRPr>
      </a:lvl2pPr>
      <a:lvl3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charset="0"/>
          <a:ea typeface="Microsoft YaHei" charset="-122"/>
        </a:defRPr>
      </a:lvl3pPr>
      <a:lvl4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charset="0"/>
          <a:ea typeface="Microsoft YaHei" charset="-122"/>
        </a:defRPr>
      </a:lvl4pPr>
      <a:lvl5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charset="0"/>
          <a:ea typeface="Microsoft YaHei" charset="-122"/>
        </a:defRPr>
      </a:lvl5pPr>
      <a:lvl6pPr marL="2514600" indent="-228600"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charset="0"/>
          <a:ea typeface="Microsoft YaHei" charset="-122"/>
        </a:defRPr>
      </a:lvl6pPr>
      <a:lvl7pPr marL="2971800" indent="-228600"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charset="0"/>
          <a:ea typeface="Microsoft YaHei" charset="-122"/>
        </a:defRPr>
      </a:lvl7pPr>
      <a:lvl8pPr marL="3429000" indent="-228600"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charset="0"/>
          <a:ea typeface="Microsoft YaHei" charset="-122"/>
        </a:defRPr>
      </a:lvl8pPr>
      <a:lvl9pPr marL="3886200" indent="-228600"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ct val="9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02900" cy="1312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titulního textu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02900" cy="4338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textu osnovy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 osnovy</a:t>
            </a:r>
          </a:p>
          <a:p>
            <a:pPr lvl="4"/>
            <a:r>
              <a:rPr lang="en-GB" altLang="cs-CZ" smtClean="0"/>
              <a:t>Pátá úroveň osnovy</a:t>
            </a:r>
          </a:p>
          <a:p>
            <a:pPr lvl="4"/>
            <a:r>
              <a:rPr lang="en-GB" altLang="cs-CZ" smtClean="0"/>
              <a:t>Šestá úroveň</a:t>
            </a:r>
          </a:p>
          <a:p>
            <a:pPr lvl="4"/>
            <a:r>
              <a:rPr lang="en-GB" altLang="cs-CZ" smtClean="0"/>
              <a:t>Sedmá úroveň</a:t>
            </a:r>
          </a:p>
          <a:p>
            <a:pPr lvl="4"/>
            <a:r>
              <a:rPr lang="en-GB" altLang="cs-CZ" smtClean="0"/>
              <a:t>Osmá úroveň textu</a:t>
            </a:r>
          </a:p>
          <a:p>
            <a:pPr lvl="4"/>
            <a:r>
              <a:rPr lang="en-GB" altLang="cs-CZ" smtClean="0"/>
              <a:t>Devátá úroveň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838200" y="6356350"/>
            <a:ext cx="2730500" cy="352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 altLang="cs-CZ"/>
              <a:t>13.1.2019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610600" y="6356350"/>
            <a:ext cx="2730500" cy="352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BAEA9376-26D2-4574-891B-AF7C646A7E2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charset="0"/>
          <a:ea typeface="Microsoft YaHei" charset="-122"/>
        </a:defRPr>
      </a:lvl2pPr>
      <a:lvl3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charset="0"/>
          <a:ea typeface="Microsoft YaHei" charset="-122"/>
        </a:defRPr>
      </a:lvl3pPr>
      <a:lvl4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charset="0"/>
          <a:ea typeface="Microsoft YaHei" charset="-122"/>
        </a:defRPr>
      </a:lvl4pPr>
      <a:lvl5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charset="0"/>
          <a:ea typeface="Microsoft YaHei" charset="-122"/>
        </a:defRPr>
      </a:lvl5pPr>
      <a:lvl6pPr marL="2514600" indent="-228600"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charset="0"/>
          <a:ea typeface="Microsoft YaHei" charset="-122"/>
        </a:defRPr>
      </a:lvl6pPr>
      <a:lvl7pPr marL="2971800" indent="-228600"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charset="0"/>
          <a:ea typeface="Microsoft YaHei" charset="-122"/>
        </a:defRPr>
      </a:lvl7pPr>
      <a:lvl8pPr marL="3429000" indent="-228600"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charset="0"/>
          <a:ea typeface="Microsoft YaHei" charset="-122"/>
        </a:defRPr>
      </a:lvl8pPr>
      <a:lvl9pPr marL="3886200" indent="-228600"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ct val="9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1524000" y="1122363"/>
            <a:ext cx="9144000" cy="2387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800" b="1">
                <a:solidFill>
                  <a:srgbClr val="000000"/>
                </a:solidFill>
                <a:latin typeface="Calibri Light" charset="0"/>
              </a:rPr>
              <a:t>Přijímací řízení na SŠ </a:t>
            </a:r>
          </a:p>
          <a:p>
            <a:pPr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800" b="1">
                <a:solidFill>
                  <a:srgbClr val="000000"/>
                </a:solidFill>
                <a:latin typeface="Calibri Light" charset="0"/>
              </a:rPr>
              <a:t>ve školním roce 2019/20</a:t>
            </a: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524000" y="2708275"/>
            <a:ext cx="9144000" cy="1655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 sz="4000" dirty="0">
              <a:solidFill>
                <a:srgbClr val="000000"/>
              </a:solidFill>
              <a:latin typeface="Calibri Light" charset="0"/>
            </a:endParaRPr>
          </a:p>
          <a:p>
            <a:pPr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 dirty="0">
                <a:solidFill>
                  <a:srgbClr val="000000"/>
                </a:solidFill>
                <a:latin typeface="Calibri Light" charset="0"/>
              </a:rPr>
              <a:t>přehled základních informací</a:t>
            </a:r>
          </a:p>
          <a:p>
            <a:pPr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 dirty="0">
                <a:solidFill>
                  <a:srgbClr val="000000"/>
                </a:solidFill>
                <a:latin typeface="Calibri Light" charset="0"/>
              </a:rPr>
              <a:t>pro žáky 9. tříd</a:t>
            </a:r>
          </a:p>
          <a:p>
            <a:pPr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 sz="4000" dirty="0">
              <a:solidFill>
                <a:srgbClr val="000000"/>
              </a:solidFill>
              <a:latin typeface="Calibri Light" charset="0"/>
            </a:endParaRPr>
          </a:p>
        </p:txBody>
      </p:sp>
      <p:sp>
        <p:nvSpPr>
          <p:cNvPr id="3076" name="Zástupný symbol pro číslo snímku 1"/>
          <p:cNvSpPr>
            <a:spLocks noGrp="1"/>
          </p:cNvSpPr>
          <p:nvPr>
            <p:ph type="sldNum" sz="quarter" idx="11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F70C47BB-8242-4903-B966-799D8268CFC1}" type="slidenum">
              <a:rPr lang="cs-CZ" altLang="cs-CZ" smtClean="0"/>
              <a:pPr/>
              <a:t>1</a:t>
            </a:fld>
            <a:endParaRPr lang="cs-CZ" altLang="cs-CZ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r>
              <a:rPr lang="cs-CZ" altLang="cs-CZ" sz="4800" b="1">
                <a:solidFill>
                  <a:srgbClr val="000000"/>
                </a:solidFill>
                <a:latin typeface="Calibri Light" charset="0"/>
              </a:rPr>
              <a:t>Jak vyplnit přihlášku?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809625" y="642938"/>
            <a:ext cx="10515600" cy="4351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5000" rIns="90000" bIns="45000"/>
          <a:lstStyle>
            <a:lvl1pPr marL="228600" indent="-215900"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defRPr/>
            </a:pPr>
            <a:endParaRPr lang="cs-CZ" altLang="cs-CZ" sz="2800" b="1" dirty="0" smtClean="0">
              <a:solidFill>
                <a:srgbClr val="000000"/>
              </a:solidFill>
              <a:latin typeface="Calibri" charset="0"/>
            </a:endParaRPr>
          </a:p>
          <a:p>
            <a:pPr indent="-219075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Font typeface="Arial" charset="0"/>
              <a:buChar char="•"/>
              <a:defRPr/>
            </a:pPr>
            <a:r>
              <a:rPr lang="cs-CZ" altLang="cs-CZ" sz="2800" dirty="0" smtClean="0">
                <a:solidFill>
                  <a:srgbClr val="000000"/>
                </a:solidFill>
                <a:latin typeface="Calibri" charset="0"/>
              </a:rPr>
              <a:t>návod k vyplnění přihlášky na stránkách MŠMT nebo </a:t>
            </a:r>
            <a:r>
              <a:rPr lang="cs-CZ" altLang="cs-CZ" sz="2800" dirty="0" err="1" smtClean="0">
                <a:solidFill>
                  <a:srgbClr val="000000"/>
                </a:solidFill>
                <a:latin typeface="Calibri" charset="0"/>
              </a:rPr>
              <a:t>Cermatu</a:t>
            </a:r>
            <a:endParaRPr lang="cs-CZ" altLang="cs-CZ" sz="2800" dirty="0" smtClean="0">
              <a:solidFill>
                <a:srgbClr val="000000"/>
              </a:solidFill>
              <a:latin typeface="Calibri" charset="0"/>
            </a:endParaRPr>
          </a:p>
          <a:p>
            <a:pPr indent="-219075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Font typeface="Arial" charset="0"/>
              <a:buChar char="•"/>
              <a:defRPr/>
            </a:pPr>
            <a:r>
              <a:rPr lang="cs-CZ" altLang="cs-CZ" sz="2800" dirty="0" smtClean="0">
                <a:solidFill>
                  <a:srgbClr val="000000"/>
                </a:solidFill>
                <a:latin typeface="Calibri" charset="0"/>
              </a:rPr>
              <a:t>lze vyplnit ručně nebo elektronicky</a:t>
            </a:r>
          </a:p>
          <a:p>
            <a:pPr indent="-219075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Font typeface="Arial" charset="0"/>
              <a:buChar char="•"/>
              <a:defRPr/>
            </a:pPr>
            <a:r>
              <a:rPr lang="cs-CZ" altLang="cs-CZ" sz="2800" dirty="0" smtClean="0">
                <a:solidFill>
                  <a:srgbClr val="000000"/>
                </a:solidFill>
                <a:latin typeface="Calibri" charset="0"/>
              </a:rPr>
              <a:t>rodič vyplní 1. stránku přihlášky a na 2. straně přihlášky známky za vyučované předměty (přihláška stažená ze stránek www.zsslovanak má již předvyplněné předměty), </a:t>
            </a:r>
            <a:r>
              <a:rPr lang="cs-CZ" altLang="cs-CZ" sz="2800" b="1" dirty="0" smtClean="0">
                <a:solidFill>
                  <a:srgbClr val="000000"/>
                </a:solidFill>
                <a:latin typeface="Calibri" charset="0"/>
              </a:rPr>
              <a:t>rodič nevyplňuje průměr</a:t>
            </a:r>
          </a:p>
          <a:p>
            <a:pPr indent="-219075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Font typeface="Arial" charset="0"/>
              <a:buChar char="•"/>
              <a:defRPr/>
            </a:pPr>
            <a:r>
              <a:rPr lang="cs-CZ" altLang="cs-CZ" sz="2800" dirty="0" smtClean="0">
                <a:solidFill>
                  <a:srgbClr val="000000"/>
                </a:solidFill>
                <a:latin typeface="Calibri" charset="0"/>
              </a:rPr>
              <a:t>vyplněnou přihlášku předá rodič třídnímu učiteli, ten známky ověří a vyplní průměr (průměr se počítá pouze za vyučované předměty, nezapočítáváme chování a zaokrouhlujeme na 2 desetinná místa)</a:t>
            </a:r>
          </a:p>
          <a:p>
            <a:pPr indent="-219075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Font typeface="Arial" charset="0"/>
              <a:buChar char="•"/>
              <a:defRPr/>
            </a:pPr>
            <a:r>
              <a:rPr lang="cs-CZ" altLang="cs-CZ" sz="2800" dirty="0" smtClean="0">
                <a:solidFill>
                  <a:srgbClr val="000000"/>
                </a:solidFill>
                <a:latin typeface="Calibri" charset="0"/>
              </a:rPr>
              <a:t>třídní učitel předá vyplněnou přihlášku výchovnému poradci k evidenci a potvrzení, ten ji zašle po žákovi zpět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238682-53E6-49B6-8955-723F2C172DBB}" type="slidenum">
              <a:rPr lang="cs-CZ" altLang="cs-CZ" smtClean="0"/>
              <a:pPr>
                <a:defRPr/>
              </a:pPr>
              <a:t>10</a:t>
            </a:fld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-434975" y="330200"/>
            <a:ext cx="11523663" cy="1325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</a:pPr>
            <a:r>
              <a:rPr lang="cs-CZ" altLang="cs-CZ" sz="4400">
                <a:solidFill>
                  <a:srgbClr val="000000"/>
                </a:solidFill>
                <a:latin typeface="Calibri Light" charset="0"/>
              </a:rPr>
              <a:t>                    </a:t>
            </a:r>
            <a:r>
              <a:rPr lang="cs-CZ" altLang="cs-CZ" sz="4800" b="1">
                <a:solidFill>
                  <a:srgbClr val="000000"/>
                </a:solidFill>
                <a:latin typeface="Calibri Light" charset="0"/>
              </a:rPr>
              <a:t>Uchazeči se speciálními vzdělávacími potřebami (SVP)</a:t>
            </a:r>
          </a:p>
          <a:p>
            <a:pPr algn="ctr"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</a:pPr>
            <a:endParaRPr lang="cs-CZ" altLang="cs-CZ" sz="4400" b="1">
              <a:solidFill>
                <a:srgbClr val="000000"/>
              </a:solidFill>
              <a:latin typeface="Calibri Light" charset="0"/>
            </a:endParaRPr>
          </a:p>
          <a:p>
            <a:pPr algn="ctr"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</a:pPr>
            <a:r>
              <a:rPr lang="cs-CZ" altLang="cs-CZ" sz="6000" b="1">
                <a:solidFill>
                  <a:srgbClr val="000000"/>
                </a:solidFill>
                <a:latin typeface="Calibri Light" charset="0"/>
              </a:rPr>
              <a:t> 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838200" y="1825625"/>
            <a:ext cx="10515600" cy="5032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228600" indent="-225425" eaLnBrk="0">
              <a:lnSpc>
                <a:spcPct val="150000"/>
              </a:lnSpc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</a:pPr>
            <a:r>
              <a:rPr lang="cs-CZ" altLang="cs-CZ" sz="3200">
                <a:solidFill>
                  <a:schemeClr val="tx1"/>
                </a:solidFill>
                <a:latin typeface="Calibri" charset="0"/>
              </a:rPr>
              <a:t>  - podle vyjádření ŠPZ, které uchazeč doloží k přihlášce,   rozhodne ředitel SŠ o uzpůsobení podmínek pro konání jednotné přijímací zkoušky</a:t>
            </a:r>
          </a:p>
          <a:p>
            <a:pPr marL="228600" indent="-225425" eaLnBrk="0">
              <a:lnSpc>
                <a:spcPct val="150000"/>
              </a:lnSpc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</a:pPr>
            <a:r>
              <a:rPr lang="cs-CZ" altLang="cs-CZ" sz="3200">
                <a:solidFill>
                  <a:schemeClr val="tx1"/>
                </a:solidFill>
                <a:latin typeface="Calibri" charset="0"/>
              </a:rPr>
              <a:t> - navýšení času o 25 %, 50 %, 75 % nebo 100 %</a:t>
            </a:r>
          </a:p>
          <a:p>
            <a:pPr marL="228600" indent="-225425" eaLnBrk="0">
              <a:lnSpc>
                <a:spcPct val="150000"/>
              </a:lnSpc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</a:pPr>
            <a:r>
              <a:rPr lang="cs-CZ" altLang="cs-CZ" sz="3200">
                <a:solidFill>
                  <a:schemeClr val="tx1"/>
                </a:solidFill>
                <a:latin typeface="Calibri" charset="0"/>
              </a:rPr>
              <a:t>- využití kompenzačních pomůcek, úprava učebny a zkušební dokumentace, podporující osoba apod.</a:t>
            </a:r>
          </a:p>
          <a:p>
            <a:pPr marL="228600" indent="-225425" eaLnBrk="0">
              <a:lnSpc>
                <a:spcPct val="150000"/>
              </a:lnSpc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</a:pPr>
            <a:endParaRPr lang="cs-CZ" altLang="cs-CZ" sz="3200">
              <a:solidFill>
                <a:schemeClr val="tx1"/>
              </a:solidFill>
              <a:latin typeface="Calibri" charset="0"/>
            </a:endParaRPr>
          </a:p>
          <a:p>
            <a:pPr marL="228600" indent="-225425" eaLnBrk="0">
              <a:lnSpc>
                <a:spcPct val="150000"/>
              </a:lnSpc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</a:pPr>
            <a:r>
              <a:rPr lang="cs-CZ" altLang="cs-CZ" sz="3200">
                <a:solidFill>
                  <a:schemeClr val="tx1"/>
                </a:solidFill>
                <a:latin typeface="Calibri" charset="0"/>
              </a:rPr>
              <a:t>  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7CF9DB-27F8-4CAC-801A-9A194E6BCA25}" type="slidenum">
              <a:rPr lang="cs-CZ" altLang="cs-CZ" smtClean="0"/>
              <a:pPr>
                <a:defRPr/>
              </a:pPr>
              <a:t>11</a:t>
            </a:fld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r>
              <a:rPr lang="cs-CZ" altLang="cs-CZ" sz="4400">
                <a:solidFill>
                  <a:srgbClr val="000000"/>
                </a:solidFill>
                <a:latin typeface="Calibri Light" charset="0"/>
              </a:rPr>
              <a:t> </a:t>
            </a:r>
            <a:r>
              <a:rPr lang="cs-CZ" altLang="cs-CZ" sz="4800" b="1">
                <a:solidFill>
                  <a:srgbClr val="000000"/>
                </a:solidFill>
                <a:latin typeface="Calibri Light" charset="0"/>
              </a:rPr>
              <a:t>Zápisový lístek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215900" indent="-214313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SzPct val="45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  <a:tab pos="9410700" algn="l"/>
                <a:tab pos="10134600" algn="l"/>
              </a:tabLst>
            </a:pPr>
            <a:r>
              <a:rPr lang="cs-CZ" altLang="cs-CZ" sz="2800">
                <a:solidFill>
                  <a:srgbClr val="000000"/>
                </a:solidFill>
                <a:latin typeface="Calibri" charset="0"/>
              </a:rPr>
              <a:t>   Pokud je žák na gymnázium přijat, musí svůj úmysl stát se žákem příslušného gymnázia potvrdit doručením </a:t>
            </a:r>
            <a:r>
              <a:rPr lang="cs-CZ" altLang="cs-CZ" sz="2800" b="1">
                <a:solidFill>
                  <a:srgbClr val="000000"/>
                </a:solidFill>
                <a:latin typeface="Calibri" charset="0"/>
              </a:rPr>
              <a:t>zápisového lístku </a:t>
            </a:r>
            <a:r>
              <a:rPr lang="cs-CZ" altLang="cs-CZ" sz="2800">
                <a:solidFill>
                  <a:srgbClr val="000000"/>
                </a:solidFill>
                <a:latin typeface="Calibri" charset="0"/>
              </a:rPr>
              <a:t>řediteli gymnázia </a:t>
            </a:r>
            <a:r>
              <a:rPr lang="cs-CZ" altLang="cs-CZ" sz="2800" b="1">
                <a:solidFill>
                  <a:srgbClr val="000000"/>
                </a:solidFill>
                <a:latin typeface="Calibri" charset="0"/>
              </a:rPr>
              <a:t>nejpozději do 10 pracovních dnů </a:t>
            </a:r>
            <a:r>
              <a:rPr lang="cs-CZ" altLang="cs-CZ" sz="2800">
                <a:solidFill>
                  <a:srgbClr val="000000"/>
                </a:solidFill>
                <a:latin typeface="Calibri" charset="0"/>
              </a:rPr>
              <a:t>od oznámení přijetí. Rozhoduje zde poštovní razítko.</a:t>
            </a:r>
          </a:p>
          <a:p>
            <a:pPr marL="215900" indent="-214313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SzPct val="45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  <a:tab pos="9410700" algn="l"/>
                <a:tab pos="10134600" algn="l"/>
              </a:tabLst>
            </a:pPr>
            <a:r>
              <a:rPr lang="cs-CZ" altLang="cs-CZ" sz="2800">
                <a:solidFill>
                  <a:srgbClr val="000000"/>
                </a:solidFill>
                <a:latin typeface="Calibri" charset="0"/>
              </a:rPr>
              <a:t> 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047166-6A35-4914-BC4C-8704EEC8B46F}" type="slidenum">
              <a:rPr lang="cs-CZ" altLang="cs-CZ" smtClean="0"/>
              <a:pPr>
                <a:defRPr/>
              </a:pPr>
              <a:t>12</a:t>
            </a:fld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D2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Obrázek 1"/>
          <p:cNvPicPr>
            <a:picLocks noChangeAspect="1"/>
          </p:cNvPicPr>
          <p:nvPr/>
        </p:nvPicPr>
        <p:blipFill>
          <a:blip r:embed="rId2" cstate="print"/>
          <a:srcRect l="26454" t="19687" r="39093" b="4845"/>
          <a:stretch>
            <a:fillRect/>
          </a:stretch>
        </p:blipFill>
        <p:spPr bwMode="auto">
          <a:xfrm>
            <a:off x="3000375" y="127000"/>
            <a:ext cx="5411788" cy="66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16FEF0-D095-44BB-A2BE-439ED8A656C2}" type="slidenum">
              <a:rPr lang="cs-CZ" altLang="cs-CZ" smtClean="0"/>
              <a:pPr>
                <a:defRPr/>
              </a:pPr>
              <a:t>13</a:t>
            </a:fld>
            <a:endParaRPr lang="cs-CZ" alt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r>
              <a:rPr lang="cs-CZ" altLang="cs-CZ" sz="4400">
                <a:solidFill>
                  <a:srgbClr val="000000"/>
                </a:solidFill>
                <a:latin typeface="Calibri Light" charset="0"/>
              </a:rPr>
              <a:t> </a:t>
            </a:r>
            <a:r>
              <a:rPr lang="cs-CZ" altLang="cs-CZ" sz="4800" b="1">
                <a:solidFill>
                  <a:srgbClr val="000000"/>
                </a:solidFill>
                <a:latin typeface="Calibri Light" charset="0"/>
              </a:rPr>
              <a:t>Zápisový lístek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858838" y="1616075"/>
            <a:ext cx="10515600" cy="43513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5000" rIns="90000" bIns="45000"/>
          <a:lstStyle>
            <a:lvl1pPr marL="228600" indent="-215900"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defRPr/>
            </a:pPr>
            <a:r>
              <a:rPr lang="cs-CZ" altLang="cs-CZ" sz="2800" dirty="0">
                <a:solidFill>
                  <a:srgbClr val="000000"/>
                </a:solidFill>
                <a:latin typeface="Calibri" charset="0"/>
              </a:rPr>
              <a:t>Z</a:t>
            </a:r>
            <a:r>
              <a:rPr lang="cs-CZ" altLang="cs-CZ" sz="2800" dirty="0" smtClean="0">
                <a:solidFill>
                  <a:srgbClr val="000000"/>
                </a:solidFill>
                <a:latin typeface="Calibri" charset="0"/>
              </a:rPr>
              <a:t>ápisový lístek lze uplatnit </a:t>
            </a:r>
            <a:r>
              <a:rPr lang="cs-CZ" altLang="cs-CZ" sz="2800" b="1" dirty="0" smtClean="0">
                <a:solidFill>
                  <a:srgbClr val="000000"/>
                </a:solidFill>
                <a:latin typeface="Calibri" charset="0"/>
              </a:rPr>
              <a:t>jen jednou.</a:t>
            </a:r>
          </a:p>
          <a:p>
            <a:pPr marL="12700" indent="0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defRPr/>
            </a:pPr>
            <a:r>
              <a:rPr lang="cs-CZ" altLang="cs-CZ" sz="2800" b="1" dirty="0">
                <a:solidFill>
                  <a:srgbClr val="000000"/>
                </a:solidFill>
                <a:latin typeface="Calibri" charset="0"/>
              </a:rPr>
              <a:t>Z</a:t>
            </a:r>
            <a:r>
              <a:rPr lang="cs-CZ" altLang="cs-CZ" sz="2800" b="1" dirty="0" smtClean="0">
                <a:solidFill>
                  <a:srgbClr val="000000"/>
                </a:solidFill>
                <a:latin typeface="Calibri" charset="0"/>
              </a:rPr>
              <a:t>pětvzetí </a:t>
            </a:r>
            <a:r>
              <a:rPr lang="cs-CZ" altLang="cs-CZ" sz="2800" dirty="0" smtClean="0">
                <a:solidFill>
                  <a:srgbClr val="000000"/>
                </a:solidFill>
                <a:latin typeface="Calibri" charset="0"/>
              </a:rPr>
              <a:t>je možné v případě:</a:t>
            </a:r>
          </a:p>
          <a:p>
            <a:pPr marL="469900" indent="-457200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Char char="-"/>
              <a:defRPr/>
            </a:pPr>
            <a:r>
              <a:rPr lang="cs-CZ" altLang="cs-CZ" sz="2800" dirty="0" smtClean="0">
                <a:solidFill>
                  <a:srgbClr val="000000"/>
                </a:solidFill>
                <a:latin typeface="Calibri" charset="0"/>
              </a:rPr>
              <a:t> přijetí na jinou SŠ </a:t>
            </a:r>
            <a:r>
              <a:rPr lang="cs-CZ" altLang="cs-CZ" sz="2800" b="1" dirty="0" smtClean="0">
                <a:solidFill>
                  <a:srgbClr val="000000"/>
                </a:solidFill>
                <a:latin typeface="Calibri" charset="0"/>
              </a:rPr>
              <a:t>na základě odvolání </a:t>
            </a:r>
          </a:p>
          <a:p>
            <a:pPr marL="469900" lvl="1" indent="-457200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Char char="-"/>
              <a:defRPr/>
            </a:pPr>
            <a:r>
              <a:rPr lang="cs-CZ" altLang="cs-CZ" sz="2800" b="1" dirty="0">
                <a:solidFill>
                  <a:srgbClr val="000000"/>
                </a:solidFill>
                <a:latin typeface="Calibri" charset="0"/>
              </a:rPr>
              <a:t>odevzdání ZL do oboru vzdělání s talentovou zkouškou </a:t>
            </a:r>
            <a:r>
              <a:rPr lang="cs-CZ" altLang="cs-CZ" sz="2800" dirty="0">
                <a:solidFill>
                  <a:schemeClr val="tx1"/>
                </a:solidFill>
                <a:latin typeface="+mn-lt"/>
              </a:rPr>
              <a:t>(včetně konzervatoře) a následné přijetí do oboru vzdělání bez talentové </a:t>
            </a:r>
            <a:r>
              <a:rPr lang="cs-CZ" altLang="cs-CZ" sz="2800" dirty="0" smtClean="0">
                <a:solidFill>
                  <a:schemeClr val="tx1"/>
                </a:solidFill>
                <a:latin typeface="+mn-lt"/>
              </a:rPr>
              <a:t>zkoušky</a:t>
            </a:r>
            <a:r>
              <a:rPr lang="cs-CZ" altLang="cs-CZ" sz="2800" b="1" dirty="0" smtClean="0">
                <a:solidFill>
                  <a:schemeClr val="tx1"/>
                </a:solidFill>
                <a:latin typeface="Calibri" charset="0"/>
              </a:rPr>
              <a:t> </a:t>
            </a:r>
          </a:p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defRPr/>
            </a:pPr>
            <a:endParaRPr lang="cs-CZ" altLang="cs-CZ" sz="2800" dirty="0" smtClean="0">
              <a:solidFill>
                <a:srgbClr val="000000"/>
              </a:solidFill>
              <a:latin typeface="Calibri" charset="0"/>
            </a:endParaRPr>
          </a:p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defRPr/>
            </a:pPr>
            <a:endParaRPr lang="cs-CZ" altLang="cs-CZ" sz="2800" dirty="0" smtClean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4D33DC-A202-4B31-95D9-FE2CD3B881B1}" type="slidenum">
              <a:rPr lang="cs-CZ" altLang="cs-CZ" smtClean="0"/>
              <a:pPr>
                <a:defRPr/>
              </a:pPr>
              <a:t>14</a:t>
            </a:fld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r>
              <a:rPr lang="cs-CZ" altLang="cs-CZ" sz="4400">
                <a:solidFill>
                  <a:srgbClr val="000000"/>
                </a:solidFill>
                <a:latin typeface="Calibri Light" charset="0"/>
              </a:rPr>
              <a:t> </a:t>
            </a:r>
            <a:r>
              <a:rPr lang="cs-CZ" altLang="cs-CZ" sz="4800" b="1">
                <a:solidFill>
                  <a:srgbClr val="000000"/>
                </a:solidFill>
                <a:latin typeface="Calibri Light" charset="0"/>
              </a:rPr>
              <a:t>Zápisový lístek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858838" y="1773238"/>
            <a:ext cx="10515600" cy="4351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5000" rIns="90000" bIns="45000"/>
          <a:lstStyle>
            <a:lvl1pPr marL="228600" indent="-215900"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defRPr/>
            </a:pPr>
            <a:r>
              <a:rPr lang="cs-CZ" altLang="cs-CZ" sz="2800" b="1" dirty="0" smtClean="0">
                <a:solidFill>
                  <a:srgbClr val="000000"/>
                </a:solidFill>
                <a:latin typeface="Calibri" charset="0"/>
              </a:rPr>
              <a:t>Náhradní zápisový lístek </a:t>
            </a:r>
            <a:r>
              <a:rPr lang="cs-CZ" altLang="cs-CZ" sz="2800" dirty="0" smtClean="0">
                <a:solidFill>
                  <a:srgbClr val="000000"/>
                </a:solidFill>
                <a:latin typeface="Calibri" charset="0"/>
              </a:rPr>
              <a:t>se vydává pouze v případě ztráty nebo zničení původního zápisového lístku</a:t>
            </a:r>
          </a:p>
          <a:p>
            <a:pPr indent="-219075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Font typeface="Arial" charset="0"/>
              <a:buChar char="•"/>
              <a:defRPr/>
            </a:pPr>
            <a:r>
              <a:rPr lang="cs-CZ" altLang="cs-CZ" sz="2800" dirty="0" smtClean="0">
                <a:solidFill>
                  <a:srgbClr val="000000"/>
                </a:solidFill>
                <a:latin typeface="Calibri" charset="0"/>
              </a:rPr>
              <a:t>nutná písemná žádost</a:t>
            </a:r>
          </a:p>
          <a:p>
            <a:pPr indent="-219075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Font typeface="Arial" charset="0"/>
              <a:buChar char="•"/>
              <a:defRPr/>
            </a:pPr>
            <a:r>
              <a:rPr lang="cs-CZ" altLang="cs-CZ" sz="2800" dirty="0" smtClean="0">
                <a:solidFill>
                  <a:srgbClr val="000000"/>
                </a:solidFill>
                <a:latin typeface="Calibri" charset="0"/>
              </a:rPr>
              <a:t>čestné prohlášení, že původní ZL nebyl a nebude uplatněn na jiné střední škole</a:t>
            </a:r>
          </a:p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defRPr/>
            </a:pPr>
            <a:endParaRPr lang="cs-CZ" altLang="cs-CZ" sz="2800" dirty="0" smtClean="0">
              <a:solidFill>
                <a:srgbClr val="000000"/>
              </a:solidFill>
              <a:latin typeface="Calibri" charset="0"/>
            </a:endParaRPr>
          </a:p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defRPr/>
            </a:pPr>
            <a:endParaRPr lang="cs-CZ" altLang="cs-CZ" sz="2800" dirty="0" smtClean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6AA888-9681-4F2A-9359-F6316CB5D8F6}" type="slidenum">
              <a:rPr lang="cs-CZ" altLang="cs-CZ" smtClean="0"/>
              <a:pPr>
                <a:defRPr/>
              </a:pPr>
              <a:t>15</a:t>
            </a:fld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r>
              <a:rPr lang="cs-CZ" altLang="cs-CZ" sz="4400">
                <a:solidFill>
                  <a:srgbClr val="000000"/>
                </a:solidFill>
                <a:latin typeface="Calibri Light" charset="0"/>
              </a:rPr>
              <a:t> </a:t>
            </a:r>
            <a:r>
              <a:rPr lang="cs-CZ" altLang="cs-CZ" sz="4800" b="1">
                <a:solidFill>
                  <a:srgbClr val="000000"/>
                </a:solidFill>
                <a:latin typeface="Calibri Light" charset="0"/>
              </a:rPr>
              <a:t>Zápisový lístek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838200" y="1341438"/>
            <a:ext cx="10515600" cy="5418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5000" rIns="90000" bIns="45000"/>
          <a:lstStyle>
            <a:lvl1pPr marL="228600" indent="-227013"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Font typeface="Arial" charset="0"/>
              <a:buChar char="•"/>
              <a:defRPr/>
            </a:pPr>
            <a:r>
              <a:rPr lang="cs-CZ" altLang="cs-CZ" sz="2800" dirty="0" smtClean="0">
                <a:solidFill>
                  <a:srgbClr val="000000"/>
                </a:solidFill>
                <a:latin typeface="Calibri" charset="0"/>
              </a:rPr>
              <a:t>ZL vydává ZŠ zákonným zástupcům do </a:t>
            </a:r>
            <a:r>
              <a:rPr lang="cs-CZ" altLang="cs-CZ" sz="2800" dirty="0">
                <a:solidFill>
                  <a:srgbClr val="000000"/>
                </a:solidFill>
                <a:latin typeface="Calibri" charset="0"/>
              </a:rPr>
              <a:t>15. 3. 2020 </a:t>
            </a:r>
            <a:endParaRPr lang="cs-CZ" altLang="cs-CZ" sz="2800" dirty="0" smtClean="0">
              <a:solidFill>
                <a:srgbClr val="000000"/>
              </a:solidFill>
              <a:latin typeface="Calibri" charset="0"/>
            </a:endParaRPr>
          </a:p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Font typeface="Arial" charset="0"/>
              <a:buChar char="•"/>
              <a:defRPr/>
            </a:pPr>
            <a:r>
              <a:rPr lang="cs-CZ" altLang="cs-CZ" sz="2800" dirty="0">
                <a:solidFill>
                  <a:srgbClr val="000000"/>
                </a:solidFill>
                <a:latin typeface="Calibri" charset="0"/>
              </a:rPr>
              <a:t>každý uchazeč obdrží </a:t>
            </a:r>
            <a:r>
              <a:rPr lang="cs-CZ" altLang="cs-CZ" sz="2800" b="1" dirty="0">
                <a:solidFill>
                  <a:srgbClr val="000000"/>
                </a:solidFill>
                <a:latin typeface="Calibri" charset="0"/>
              </a:rPr>
              <a:t>jen</a:t>
            </a:r>
            <a:r>
              <a:rPr lang="cs-CZ" altLang="cs-CZ" sz="2800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cs-CZ" altLang="cs-CZ" sz="2800" b="1" dirty="0">
                <a:solidFill>
                  <a:srgbClr val="000000"/>
                </a:solidFill>
                <a:latin typeface="Calibri" charset="0"/>
              </a:rPr>
              <a:t>jeden</a:t>
            </a:r>
            <a:r>
              <a:rPr lang="cs-CZ" altLang="cs-CZ" sz="2800" dirty="0">
                <a:solidFill>
                  <a:srgbClr val="000000"/>
                </a:solidFill>
                <a:latin typeface="Calibri" charset="0"/>
              </a:rPr>
              <a:t> zápisový lístek</a:t>
            </a:r>
          </a:p>
          <a:p>
            <a:pPr indent="-225425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defRPr/>
            </a:pPr>
            <a:r>
              <a:rPr lang="cs-CZ" altLang="cs-CZ" sz="2800" b="1" dirty="0" smtClean="0">
                <a:solidFill>
                  <a:srgbClr val="000000"/>
                </a:solidFill>
                <a:latin typeface="Calibri" charset="0"/>
              </a:rPr>
              <a:t>Termíny vydávání zápisového lístku</a:t>
            </a:r>
            <a:r>
              <a:rPr lang="cs-CZ" altLang="cs-CZ" sz="2800" dirty="0" smtClean="0">
                <a:solidFill>
                  <a:srgbClr val="000000"/>
                </a:solidFill>
                <a:latin typeface="Calibri" charset="0"/>
              </a:rPr>
              <a:t>:</a:t>
            </a:r>
          </a:p>
          <a:p>
            <a:pPr marL="461962" indent="-457200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Char char="-"/>
              <a:defRPr/>
            </a:pPr>
            <a:r>
              <a:rPr lang="cs-CZ" altLang="cs-CZ" sz="2800" b="1" dirty="0" smtClean="0">
                <a:solidFill>
                  <a:srgbClr val="FF0000"/>
                </a:solidFill>
                <a:latin typeface="Calibri" charset="0"/>
              </a:rPr>
              <a:t>13. 1. 2020 </a:t>
            </a:r>
            <a:r>
              <a:rPr lang="cs-CZ" altLang="cs-CZ" sz="2800" dirty="0" smtClean="0">
                <a:solidFill>
                  <a:srgbClr val="000000"/>
                </a:solidFill>
                <a:latin typeface="Calibri" charset="0"/>
              </a:rPr>
              <a:t>v průběhu hovorových hodin u třídních učitelů</a:t>
            </a:r>
          </a:p>
          <a:p>
            <a:pPr marL="461962" indent="-457200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Char char="-"/>
              <a:defRPr/>
            </a:pPr>
            <a:r>
              <a:rPr lang="cs-CZ" altLang="cs-CZ" sz="2800" b="1" dirty="0" smtClean="0">
                <a:solidFill>
                  <a:srgbClr val="FF0000"/>
                </a:solidFill>
                <a:latin typeface="Calibri" charset="0"/>
              </a:rPr>
              <a:t>2. 3</a:t>
            </a:r>
            <a:r>
              <a:rPr lang="cs-CZ" altLang="cs-CZ" sz="2800" b="1" dirty="0">
                <a:solidFill>
                  <a:srgbClr val="FF0000"/>
                </a:solidFill>
                <a:latin typeface="Calibri" charset="0"/>
              </a:rPr>
              <a:t>. a 9. 3. 2020</a:t>
            </a:r>
            <a:r>
              <a:rPr lang="cs-CZ" altLang="cs-CZ" sz="2800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cs-CZ" altLang="cs-CZ" sz="2800" b="1" dirty="0">
                <a:solidFill>
                  <a:srgbClr val="FF0000"/>
                </a:solidFill>
                <a:latin typeface="Calibri" charset="0"/>
              </a:rPr>
              <a:t>od 14:30 – 16:00 hod </a:t>
            </a:r>
            <a:r>
              <a:rPr lang="cs-CZ" altLang="cs-CZ" sz="2800" dirty="0">
                <a:solidFill>
                  <a:srgbClr val="000000"/>
                </a:solidFill>
                <a:latin typeface="Calibri" charset="0"/>
              </a:rPr>
              <a:t>u výchovné poradkyně (jiný termín možno dohodnout i individuálně emailem či telefonicky) </a:t>
            </a:r>
          </a:p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Font typeface="Arial" charset="0"/>
              <a:buChar char="•"/>
              <a:defRPr/>
            </a:pPr>
            <a:r>
              <a:rPr lang="cs-CZ" altLang="cs-CZ" sz="2800" b="1" dirty="0" smtClean="0">
                <a:solidFill>
                  <a:srgbClr val="000000"/>
                </a:solidFill>
                <a:latin typeface="Calibri" charset="0"/>
              </a:rPr>
              <a:t>Mgr. Vladimíra Knytlová 	knytlova@zsslovanak.cz</a:t>
            </a:r>
          </a:p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Font typeface="Arial" charset="0"/>
              <a:buChar char="•"/>
              <a:defRPr/>
            </a:pPr>
            <a:r>
              <a:rPr lang="cs-CZ" altLang="cs-CZ" sz="2800" dirty="0">
                <a:solidFill>
                  <a:srgbClr val="000000"/>
                </a:solidFill>
                <a:latin typeface="Calibri" charset="0"/>
              </a:rPr>
              <a:t>t</a:t>
            </a:r>
            <a:r>
              <a:rPr lang="cs-CZ" altLang="cs-CZ" sz="2800" dirty="0" smtClean="0">
                <a:solidFill>
                  <a:srgbClr val="000000"/>
                </a:solidFill>
                <a:latin typeface="Calibri" charset="0"/>
              </a:rPr>
              <a:t>el.: 516 777 617	kabinet č. 15 (1. patro) </a:t>
            </a:r>
          </a:p>
          <a:p>
            <a:pPr indent="-223838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defRPr/>
            </a:pPr>
            <a:endParaRPr lang="cs-CZ" altLang="cs-CZ" sz="2800" dirty="0" smtClean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163C67-E296-4BC0-AA9D-A037960B6959}" type="slidenum">
              <a:rPr lang="cs-CZ" altLang="cs-CZ" smtClean="0"/>
              <a:pPr>
                <a:defRPr/>
              </a:pPr>
              <a:t>16</a:t>
            </a:fld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r>
              <a:rPr lang="cs-CZ" altLang="cs-CZ" sz="4400">
                <a:solidFill>
                  <a:srgbClr val="000000"/>
                </a:solidFill>
                <a:latin typeface="Calibri Light" charset="0"/>
              </a:rPr>
              <a:t> </a:t>
            </a:r>
            <a:r>
              <a:rPr lang="cs-CZ" altLang="cs-CZ" sz="4800" b="1">
                <a:solidFill>
                  <a:srgbClr val="000000"/>
                </a:solidFill>
                <a:latin typeface="Calibri Light" charset="0"/>
              </a:rPr>
              <a:t>Výsledky přijímacího řízení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825500" y="1484313"/>
            <a:ext cx="10515600" cy="4752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5000" rIns="90000" bIns="45000"/>
          <a:lstStyle>
            <a:lvl1pPr marL="228600" indent="-215900"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marL="469900" indent="-457200">
              <a:spcBef>
                <a:spcPts val="300"/>
              </a:spcBef>
              <a:buClrTx/>
              <a:buFontTx/>
              <a:buChar char="-"/>
              <a:defRPr/>
            </a:pPr>
            <a:r>
              <a:rPr lang="cs-CZ" altLang="cs-CZ" sz="28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Cermat</a:t>
            </a:r>
            <a:r>
              <a:rPr lang="cs-CZ" altLang="cs-CZ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zpřístupní výsledky jednotné zkoušky řediteli SŠ </a:t>
            </a:r>
          </a:p>
          <a:p>
            <a:pPr marL="12700" indent="0">
              <a:spcBef>
                <a:spcPts val="300"/>
              </a:spcBef>
              <a:buClrTx/>
              <a:defRPr/>
            </a:pPr>
            <a:r>
              <a:rPr lang="cs-CZ" altLang="cs-CZ" sz="28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nejpozději do 28. dubna</a:t>
            </a:r>
          </a:p>
          <a:p>
            <a:pPr marL="12700" indent="0">
              <a:spcBef>
                <a:spcPts val="300"/>
              </a:spcBef>
              <a:buClrTx/>
              <a:defRPr/>
            </a:pPr>
            <a:endParaRPr lang="cs-CZ" altLang="cs-CZ" sz="28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69900" indent="-457200">
              <a:spcBef>
                <a:spcPts val="300"/>
              </a:spcBef>
              <a:buClrTx/>
              <a:buFontTx/>
              <a:buChar char="-"/>
              <a:defRPr/>
            </a:pPr>
            <a:r>
              <a:rPr lang="cs-CZ" altLang="cs-CZ" sz="2800" dirty="0">
                <a:solidFill>
                  <a:srgbClr val="000000"/>
                </a:solidFill>
                <a:latin typeface="Calibri" panose="020F0502020204030204" pitchFamily="34" charset="0"/>
              </a:rPr>
              <a:t>ř</a:t>
            </a:r>
            <a:r>
              <a:rPr lang="cs-CZ" altLang="cs-CZ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editel SŠ ukončí hodnocení </a:t>
            </a:r>
            <a:r>
              <a:rPr lang="cs-CZ" sz="2800" dirty="0">
                <a:solidFill>
                  <a:schemeClr val="tx1"/>
                </a:solidFill>
                <a:latin typeface="+mn-lt"/>
              </a:rPr>
              <a:t>a zveřejní výsledky do 2 pracovních dnů od zpřístupnění výsledků </a:t>
            </a:r>
            <a:r>
              <a:rPr lang="cs-CZ" sz="2800" dirty="0" smtClean="0">
                <a:solidFill>
                  <a:schemeClr val="tx1"/>
                </a:solidFill>
                <a:latin typeface="+mn-lt"/>
              </a:rPr>
              <a:t>Centrem </a:t>
            </a:r>
            <a:r>
              <a:rPr lang="cs-CZ" sz="2800" dirty="0">
                <a:solidFill>
                  <a:schemeClr val="tx1"/>
                </a:solidFill>
                <a:latin typeface="+mn-lt"/>
              </a:rPr>
              <a:t>na veřejně přístupném místě SŠ a způsobem umožňujícím dálkový přístup - webová stránka </a:t>
            </a:r>
            <a:r>
              <a:rPr lang="cs-CZ" sz="2800" dirty="0" smtClean="0">
                <a:solidFill>
                  <a:schemeClr val="tx1"/>
                </a:solidFill>
                <a:latin typeface="+mn-lt"/>
              </a:rPr>
              <a:t>SŠ</a:t>
            </a:r>
          </a:p>
          <a:p>
            <a:pPr marL="469900" indent="-457200">
              <a:spcBef>
                <a:spcPts val="300"/>
              </a:spcBef>
              <a:buClrTx/>
              <a:buFontTx/>
              <a:buChar char="-"/>
              <a:defRPr/>
            </a:pPr>
            <a:endParaRPr lang="cs-CZ" sz="2800" dirty="0">
              <a:solidFill>
                <a:schemeClr val="tx1"/>
              </a:solidFill>
              <a:latin typeface="+mn-lt"/>
            </a:endParaRPr>
          </a:p>
          <a:p>
            <a:pPr marL="469900" indent="-457200">
              <a:spcBef>
                <a:spcPts val="300"/>
              </a:spcBef>
              <a:buClrTx/>
              <a:buFontTx/>
              <a:buChar char="-"/>
              <a:defRPr/>
            </a:pPr>
            <a:r>
              <a:rPr lang="cs-CZ" sz="2800" dirty="0" smtClean="0">
                <a:solidFill>
                  <a:schemeClr val="tx1"/>
                </a:solidFill>
                <a:latin typeface="+mn-lt"/>
              </a:rPr>
              <a:t>předání </a:t>
            </a:r>
            <a:r>
              <a:rPr lang="cs-CZ" sz="2800" dirty="0">
                <a:solidFill>
                  <a:schemeClr val="tx1"/>
                </a:solidFill>
                <a:latin typeface="+mn-lt"/>
              </a:rPr>
              <a:t>(zaslání) rozhodnutí nepřijatým </a:t>
            </a:r>
            <a:r>
              <a:rPr lang="cs-CZ" sz="2800" dirty="0" smtClean="0">
                <a:solidFill>
                  <a:schemeClr val="tx1"/>
                </a:solidFill>
                <a:latin typeface="+mn-lt"/>
              </a:rPr>
              <a:t>uchazečům</a:t>
            </a:r>
          </a:p>
          <a:p>
            <a:pPr marL="469900" indent="-457200">
              <a:spcBef>
                <a:spcPts val="300"/>
              </a:spcBef>
              <a:buClrTx/>
              <a:buFontTx/>
              <a:buChar char="-"/>
              <a:defRPr/>
            </a:pPr>
            <a:endParaRPr lang="cs-CZ" sz="2800" dirty="0">
              <a:solidFill>
                <a:schemeClr val="tx1"/>
              </a:solidFill>
              <a:latin typeface="+mn-lt"/>
            </a:endParaRPr>
          </a:p>
          <a:p>
            <a:pPr marL="469900" indent="-457200">
              <a:spcBef>
                <a:spcPts val="300"/>
              </a:spcBef>
              <a:buClrTx/>
              <a:buFontTx/>
              <a:buChar char="-"/>
              <a:defRPr/>
            </a:pPr>
            <a:r>
              <a:rPr lang="cs-CZ" sz="2800" dirty="0" smtClean="0">
                <a:solidFill>
                  <a:schemeClr val="tx1"/>
                </a:solidFill>
                <a:latin typeface="+mn-lt"/>
              </a:rPr>
              <a:t>pokud </a:t>
            </a:r>
            <a:r>
              <a:rPr lang="cs-CZ" sz="2800" dirty="0">
                <a:solidFill>
                  <a:schemeClr val="tx1"/>
                </a:solidFill>
                <a:latin typeface="+mn-lt"/>
              </a:rPr>
              <a:t>se jednotná ani školní přijímací zkouška nekoná, zveřejní ředitel výsledky od 22. do 30 dubna</a:t>
            </a:r>
          </a:p>
          <a:p>
            <a:pPr marL="469900" indent="-457200">
              <a:spcBef>
                <a:spcPts val="300"/>
              </a:spcBef>
              <a:buClrTx/>
              <a:buFontTx/>
              <a:buChar char="-"/>
              <a:defRPr/>
            </a:pPr>
            <a:endParaRPr lang="cs-CZ" sz="2800" dirty="0">
              <a:solidFill>
                <a:schemeClr val="tx1"/>
              </a:solidFill>
              <a:latin typeface="+mn-lt"/>
            </a:endParaRPr>
          </a:p>
          <a:p>
            <a:pPr marL="469900" indent="-457200">
              <a:spcBef>
                <a:spcPts val="300"/>
              </a:spcBef>
              <a:buClrTx/>
              <a:buFontTx/>
              <a:buChar char="-"/>
              <a:defRPr/>
            </a:pPr>
            <a:endParaRPr lang="cs-CZ" sz="2800" dirty="0" smtClean="0">
              <a:solidFill>
                <a:schemeClr val="tx1"/>
              </a:solidFill>
              <a:latin typeface="+mn-lt"/>
            </a:endParaRPr>
          </a:p>
          <a:p>
            <a:pPr marL="12700" indent="0">
              <a:spcBef>
                <a:spcPts val="300"/>
              </a:spcBef>
              <a:buClrTx/>
              <a:defRPr/>
            </a:pPr>
            <a:endParaRPr lang="cs-CZ" altLang="cs-CZ" sz="2800" dirty="0" smtClean="0">
              <a:solidFill>
                <a:schemeClr val="tx1"/>
              </a:solidFill>
              <a:latin typeface="+mn-lt"/>
            </a:endParaRPr>
          </a:p>
          <a:p>
            <a:pPr>
              <a:spcBef>
                <a:spcPts val="300"/>
              </a:spcBef>
              <a:buClrTx/>
              <a:buFontTx/>
              <a:buNone/>
              <a:defRPr/>
            </a:pPr>
            <a:endParaRPr lang="cs-CZ" altLang="cs-CZ" sz="28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ts val="300"/>
              </a:spcBef>
              <a:buClrTx/>
              <a:buFontTx/>
              <a:buNone/>
              <a:defRPr/>
            </a:pPr>
            <a:endParaRPr lang="cs-CZ" altLang="cs-CZ" sz="2800" dirty="0">
              <a:solidFill>
                <a:srgbClr val="000000"/>
              </a:solidFill>
              <a:latin typeface="+mn-lt"/>
            </a:endParaRPr>
          </a:p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defRPr/>
            </a:pPr>
            <a:endParaRPr lang="cs-CZ" altLang="cs-CZ" sz="2800" dirty="0" smtClean="0">
              <a:solidFill>
                <a:srgbClr val="000000"/>
              </a:solidFill>
              <a:latin typeface="Calibri" charset="0"/>
            </a:endParaRPr>
          </a:p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defRPr/>
            </a:pPr>
            <a:endParaRPr lang="cs-CZ" altLang="cs-CZ" sz="2800" dirty="0" smtClean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DDCBE9-0263-4609-ADAC-D408571ABD06}" type="slidenum">
              <a:rPr lang="cs-CZ" altLang="cs-CZ" smtClean="0"/>
              <a:pPr>
                <a:defRPr/>
              </a:pPr>
              <a:t>17</a:t>
            </a:fld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r>
              <a:rPr lang="cs-CZ" altLang="cs-CZ" sz="4400">
                <a:solidFill>
                  <a:srgbClr val="000000"/>
                </a:solidFill>
                <a:latin typeface="Calibri Light" charset="0"/>
              </a:rPr>
              <a:t> </a:t>
            </a:r>
            <a:r>
              <a:rPr lang="cs-CZ" altLang="cs-CZ" sz="4800" b="1">
                <a:solidFill>
                  <a:srgbClr val="000000"/>
                </a:solidFill>
                <a:latin typeface="Calibri Light" charset="0"/>
              </a:rPr>
              <a:t>V případě nepřijetí na SŠ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838200" y="1795463"/>
            <a:ext cx="10515600" cy="4351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5000" rIns="90000" bIns="45000"/>
          <a:lstStyle>
            <a:lvl1pPr marL="228600" indent="-215900"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300"/>
              </a:spcBef>
              <a:buClrTx/>
              <a:buFontTx/>
              <a:buNone/>
              <a:defRPr/>
            </a:pPr>
            <a:r>
              <a:rPr lang="cs-CZ" altLang="cs-CZ" sz="2800" dirty="0">
                <a:solidFill>
                  <a:srgbClr val="000000"/>
                </a:solidFill>
                <a:latin typeface="Calibri" panose="020F0502020204030204" pitchFamily="34" charset="0"/>
              </a:rPr>
              <a:t>Rozhodnutí o nepřijetí je uchazečům zasíláno </a:t>
            </a:r>
          </a:p>
          <a:p>
            <a:pPr>
              <a:spcBef>
                <a:spcPts val="300"/>
              </a:spcBef>
              <a:buClrTx/>
              <a:buFontTx/>
              <a:buNone/>
              <a:defRPr/>
            </a:pPr>
            <a:r>
              <a:rPr lang="cs-CZ" altLang="cs-CZ" sz="2800" dirty="0">
                <a:solidFill>
                  <a:srgbClr val="000000"/>
                </a:solidFill>
                <a:latin typeface="Calibri" panose="020F0502020204030204" pitchFamily="34" charset="0"/>
              </a:rPr>
              <a:t>písemně  (doporučeně). </a:t>
            </a:r>
            <a:endParaRPr lang="cs-CZ" altLang="cs-CZ" sz="28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Bef>
                <a:spcPts val="300"/>
              </a:spcBef>
              <a:buClrTx/>
              <a:buFontTx/>
              <a:buNone/>
              <a:defRPr/>
            </a:pPr>
            <a:endParaRPr lang="cs-CZ" altLang="cs-CZ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Bef>
                <a:spcPts val="300"/>
              </a:spcBef>
              <a:buClrTx/>
              <a:buFontTx/>
              <a:buNone/>
              <a:defRPr/>
            </a:pPr>
            <a:r>
              <a:rPr lang="cs-CZ" altLang="cs-CZ" sz="2800" dirty="0">
                <a:solidFill>
                  <a:srgbClr val="000000"/>
                </a:solidFill>
                <a:latin typeface="Calibri" panose="020F0502020204030204" pitchFamily="34" charset="0"/>
              </a:rPr>
              <a:t>Odvolání lze podat </a:t>
            </a:r>
            <a:r>
              <a:rPr lang="cs-CZ" altLang="cs-CZ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ve lhůtě 3 pracovních dnů</a:t>
            </a:r>
            <a:r>
              <a:rPr lang="cs-CZ" altLang="cs-CZ" sz="2800" dirty="0">
                <a:solidFill>
                  <a:srgbClr val="000000"/>
                </a:solidFill>
                <a:latin typeface="Calibri" panose="020F0502020204030204" pitchFamily="34" charset="0"/>
              </a:rPr>
              <a:t> od</a:t>
            </a:r>
          </a:p>
          <a:p>
            <a:pPr>
              <a:spcBef>
                <a:spcPts val="300"/>
              </a:spcBef>
              <a:buClrTx/>
              <a:buFontTx/>
              <a:buNone/>
              <a:defRPr/>
            </a:pPr>
            <a:r>
              <a:rPr lang="cs-CZ" altLang="cs-CZ" sz="2800" dirty="0">
                <a:solidFill>
                  <a:srgbClr val="000000"/>
                </a:solidFill>
                <a:latin typeface="Calibri" panose="020F0502020204030204" pitchFamily="34" charset="0"/>
              </a:rPr>
              <a:t>doručení rozhodnutí</a:t>
            </a:r>
            <a:r>
              <a:rPr lang="cs-CZ" altLang="cs-CZ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 Odvolání </a:t>
            </a:r>
            <a:r>
              <a:rPr lang="cs-CZ" altLang="cs-CZ" sz="2800" dirty="0">
                <a:solidFill>
                  <a:srgbClr val="000000"/>
                </a:solidFill>
                <a:latin typeface="Calibri" panose="020F0502020204030204" pitchFamily="34" charset="0"/>
              </a:rPr>
              <a:t>se adresuje řediteli střední školy</a:t>
            </a:r>
            <a:r>
              <a:rPr lang="cs-CZ" altLang="cs-CZ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>
              <a:spcBef>
                <a:spcPts val="300"/>
              </a:spcBef>
              <a:buClrTx/>
              <a:buFontTx/>
              <a:buNone/>
              <a:defRPr/>
            </a:pPr>
            <a:endParaRPr lang="cs-CZ" altLang="cs-CZ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Bef>
                <a:spcPts val="300"/>
              </a:spcBef>
              <a:buClrTx/>
              <a:buFontTx/>
              <a:buNone/>
              <a:defRPr/>
            </a:pPr>
            <a:endParaRPr lang="cs-CZ" altLang="cs-CZ" sz="2800" dirty="0">
              <a:solidFill>
                <a:srgbClr val="000000"/>
              </a:solidFill>
              <a:latin typeface="+mn-lt"/>
            </a:endParaRPr>
          </a:p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defRPr/>
            </a:pPr>
            <a:endParaRPr lang="cs-CZ" altLang="cs-CZ" sz="2800" dirty="0" smtClean="0">
              <a:solidFill>
                <a:srgbClr val="000000"/>
              </a:solidFill>
              <a:latin typeface="Calibri" charset="0"/>
            </a:endParaRPr>
          </a:p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defRPr/>
            </a:pPr>
            <a:endParaRPr lang="cs-CZ" altLang="cs-CZ" sz="2800" dirty="0" smtClean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3455B2-93E2-4272-8163-73BFE1B3A8E6}" type="slidenum">
              <a:rPr lang="cs-CZ" altLang="cs-CZ" smtClean="0"/>
              <a:pPr>
                <a:defRPr/>
              </a:pPr>
              <a:t>18</a:t>
            </a:fld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r>
              <a:rPr lang="cs-CZ" altLang="cs-CZ" sz="4400">
                <a:solidFill>
                  <a:srgbClr val="000000"/>
                </a:solidFill>
                <a:latin typeface="Calibri Light" charset="0"/>
              </a:rPr>
              <a:t> </a:t>
            </a:r>
            <a:r>
              <a:rPr lang="cs-CZ" altLang="cs-CZ" sz="4800" b="1">
                <a:solidFill>
                  <a:srgbClr val="000000"/>
                </a:solidFill>
                <a:latin typeface="Calibri Light" charset="0"/>
              </a:rPr>
              <a:t>Další kola přijímacího řízení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838200" y="1795463"/>
            <a:ext cx="10515600" cy="4351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5000" rIns="90000" bIns="45000"/>
          <a:lstStyle>
            <a:lvl1pPr marL="228600" indent="-215900"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marL="469900" indent="-457200">
              <a:spcBef>
                <a:spcPts val="300"/>
              </a:spcBef>
              <a:buClrTx/>
              <a:buFontTx/>
              <a:buChar char="-"/>
              <a:defRPr/>
            </a:pPr>
            <a:r>
              <a:rPr lang="cs-CZ" altLang="cs-CZ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počet dalších kol přijímacího řízení není omezen</a:t>
            </a:r>
          </a:p>
          <a:p>
            <a:pPr marL="12700" indent="0">
              <a:spcBef>
                <a:spcPts val="300"/>
              </a:spcBef>
              <a:buClrTx/>
              <a:defRPr/>
            </a:pPr>
            <a:endParaRPr lang="cs-CZ" altLang="cs-CZ" sz="28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69900" indent="-457200">
              <a:spcBef>
                <a:spcPts val="300"/>
              </a:spcBef>
              <a:buClrTx/>
              <a:buFontTx/>
              <a:buChar char="-"/>
              <a:defRPr/>
            </a:pPr>
            <a:r>
              <a:rPr lang="cs-CZ" altLang="cs-CZ" sz="2800" dirty="0" smtClean="0">
                <a:solidFill>
                  <a:srgbClr val="000000"/>
                </a:solidFill>
                <a:latin typeface="+mn-lt"/>
              </a:rPr>
              <a:t>ředitel </a:t>
            </a:r>
            <a:r>
              <a:rPr lang="cs-CZ" altLang="cs-CZ" sz="2800" dirty="0">
                <a:solidFill>
                  <a:srgbClr val="000000"/>
                </a:solidFill>
                <a:latin typeface="+mn-lt"/>
              </a:rPr>
              <a:t>SŠ zveřejní počty volných míst, kritéria </a:t>
            </a:r>
            <a:r>
              <a:rPr lang="cs-CZ" altLang="cs-CZ" sz="2800" dirty="0" smtClean="0">
                <a:solidFill>
                  <a:srgbClr val="000000"/>
                </a:solidFill>
                <a:latin typeface="+mn-lt"/>
              </a:rPr>
              <a:t>a termíny </a:t>
            </a:r>
            <a:r>
              <a:rPr lang="cs-CZ" altLang="cs-CZ" sz="2800" dirty="0">
                <a:solidFill>
                  <a:srgbClr val="000000"/>
                </a:solidFill>
                <a:latin typeface="+mn-lt"/>
              </a:rPr>
              <a:t>ve škole a způsobem umožňujícím </a:t>
            </a:r>
            <a:r>
              <a:rPr lang="cs-CZ" altLang="cs-CZ" sz="2800" dirty="0" smtClean="0">
                <a:solidFill>
                  <a:srgbClr val="000000"/>
                </a:solidFill>
                <a:latin typeface="+mn-lt"/>
              </a:rPr>
              <a:t>dálkový přístup</a:t>
            </a:r>
          </a:p>
          <a:p>
            <a:pPr marL="469900" indent="-457200">
              <a:spcBef>
                <a:spcPts val="300"/>
              </a:spcBef>
              <a:buClrTx/>
              <a:buFontTx/>
              <a:buChar char="-"/>
              <a:defRPr/>
            </a:pPr>
            <a:endParaRPr lang="cs-CZ" altLang="cs-CZ" sz="2800" dirty="0">
              <a:solidFill>
                <a:srgbClr val="000000"/>
              </a:solidFill>
              <a:latin typeface="+mn-lt"/>
            </a:endParaRPr>
          </a:p>
          <a:p>
            <a:pPr marL="469900" indent="-457200">
              <a:spcBef>
                <a:spcPts val="300"/>
              </a:spcBef>
              <a:buClrTx/>
              <a:buFontTx/>
              <a:buChar char="-"/>
              <a:defRPr/>
            </a:pPr>
            <a:r>
              <a:rPr lang="cs-CZ" altLang="cs-CZ" sz="2800" dirty="0" smtClean="0">
                <a:solidFill>
                  <a:srgbClr val="000000"/>
                </a:solidFill>
                <a:latin typeface="+mn-lt"/>
              </a:rPr>
              <a:t>tyto </a:t>
            </a:r>
            <a:r>
              <a:rPr lang="cs-CZ" altLang="cs-CZ" sz="2800" dirty="0">
                <a:solidFill>
                  <a:srgbClr val="000000"/>
                </a:solidFill>
                <a:latin typeface="+mn-lt"/>
              </a:rPr>
              <a:t>informace jsou souhrnně zveřejňovány </a:t>
            </a:r>
            <a:r>
              <a:rPr lang="cs-CZ" altLang="cs-CZ" sz="2800" dirty="0" smtClean="0">
                <a:solidFill>
                  <a:srgbClr val="000000"/>
                </a:solidFill>
                <a:latin typeface="+mn-lt"/>
              </a:rPr>
              <a:t>na www.jmskoly.cz</a:t>
            </a:r>
          </a:p>
          <a:p>
            <a:pPr marL="469900" indent="-457200">
              <a:spcBef>
                <a:spcPts val="300"/>
              </a:spcBef>
              <a:buClrTx/>
              <a:buFontTx/>
              <a:buChar char="-"/>
              <a:defRPr/>
            </a:pPr>
            <a:endParaRPr lang="cs-CZ" altLang="cs-CZ" sz="2800" dirty="0">
              <a:solidFill>
                <a:srgbClr val="000000"/>
              </a:solidFill>
              <a:latin typeface="+mn-lt"/>
            </a:endParaRPr>
          </a:p>
          <a:p>
            <a:pPr marL="469900" indent="-457200">
              <a:spcBef>
                <a:spcPts val="300"/>
              </a:spcBef>
              <a:buClrTx/>
              <a:buFontTx/>
              <a:buChar char="-"/>
              <a:defRPr/>
            </a:pPr>
            <a:r>
              <a:rPr lang="cs-CZ" altLang="cs-CZ" sz="2800" dirty="0">
                <a:solidFill>
                  <a:srgbClr val="000000"/>
                </a:solidFill>
                <a:latin typeface="+mn-lt"/>
              </a:rPr>
              <a:t>n</a:t>
            </a:r>
            <a:r>
              <a:rPr lang="cs-CZ" altLang="cs-CZ" sz="2800" dirty="0" smtClean="0">
                <a:solidFill>
                  <a:srgbClr val="000000"/>
                </a:solidFill>
                <a:latin typeface="+mn-lt"/>
              </a:rPr>
              <a:t>eomezené množství přihlášek – vyplní se jen jedna škola (jedna kolonka)</a:t>
            </a:r>
          </a:p>
          <a:p>
            <a:pPr marL="469900" indent="-457200">
              <a:spcBef>
                <a:spcPts val="300"/>
              </a:spcBef>
              <a:buClrTx/>
              <a:buFontTx/>
              <a:buChar char="-"/>
              <a:defRPr/>
            </a:pPr>
            <a:endParaRPr lang="cs-CZ" altLang="cs-CZ" sz="2800" dirty="0">
              <a:solidFill>
                <a:srgbClr val="000000"/>
              </a:solidFill>
              <a:latin typeface="+mn-lt"/>
            </a:endParaRPr>
          </a:p>
          <a:p>
            <a:pPr marL="12700" indent="0">
              <a:spcBef>
                <a:spcPts val="300"/>
              </a:spcBef>
              <a:buClrTx/>
              <a:defRPr/>
            </a:pPr>
            <a:endParaRPr lang="cs-CZ" altLang="cs-CZ" sz="2800" dirty="0">
              <a:solidFill>
                <a:srgbClr val="000000"/>
              </a:solidFill>
              <a:latin typeface="+mn-lt"/>
            </a:endParaRPr>
          </a:p>
          <a:p>
            <a:pPr marL="469900" indent="-457200">
              <a:spcBef>
                <a:spcPts val="300"/>
              </a:spcBef>
              <a:buClrTx/>
              <a:buFontTx/>
              <a:buChar char="-"/>
              <a:defRPr/>
            </a:pPr>
            <a:endParaRPr lang="cs-CZ" altLang="cs-CZ" sz="2800" dirty="0">
              <a:solidFill>
                <a:srgbClr val="000000"/>
              </a:solidFill>
              <a:latin typeface="+mn-lt"/>
            </a:endParaRPr>
          </a:p>
          <a:p>
            <a:pPr>
              <a:spcBef>
                <a:spcPts val="300"/>
              </a:spcBef>
              <a:buClrTx/>
              <a:buFontTx/>
              <a:buNone/>
              <a:defRPr/>
            </a:pPr>
            <a:endParaRPr lang="cs-CZ" altLang="cs-CZ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Bef>
                <a:spcPts val="300"/>
              </a:spcBef>
              <a:buClrTx/>
              <a:buFontTx/>
              <a:buNone/>
              <a:defRPr/>
            </a:pPr>
            <a:endParaRPr lang="cs-CZ" altLang="cs-CZ" sz="28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Bef>
                <a:spcPts val="300"/>
              </a:spcBef>
              <a:buClrTx/>
              <a:buFontTx/>
              <a:buNone/>
              <a:defRPr/>
            </a:pPr>
            <a:endParaRPr lang="cs-CZ" altLang="cs-CZ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Bef>
                <a:spcPts val="300"/>
              </a:spcBef>
              <a:buClrTx/>
              <a:buFontTx/>
              <a:buNone/>
              <a:defRPr/>
            </a:pPr>
            <a:endParaRPr lang="cs-CZ" altLang="cs-CZ" sz="2800" dirty="0">
              <a:solidFill>
                <a:srgbClr val="000000"/>
              </a:solidFill>
              <a:latin typeface="+mn-lt"/>
            </a:endParaRPr>
          </a:p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defRPr/>
            </a:pPr>
            <a:endParaRPr lang="cs-CZ" altLang="cs-CZ" sz="2800" dirty="0" smtClean="0">
              <a:solidFill>
                <a:srgbClr val="000000"/>
              </a:solidFill>
              <a:latin typeface="Calibri" charset="0"/>
            </a:endParaRPr>
          </a:p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defRPr/>
            </a:pPr>
            <a:endParaRPr lang="cs-CZ" altLang="cs-CZ" sz="2800" dirty="0" smtClean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3D0C1D-4BED-4831-864B-DC2160D5B90B}" type="slidenum">
              <a:rPr lang="cs-CZ" altLang="cs-CZ" smtClean="0"/>
              <a:pPr>
                <a:defRPr/>
              </a:pPr>
              <a:t>19</a:t>
            </a:fld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r>
              <a:rPr lang="cs-CZ" altLang="cs-CZ" sz="4800" b="1">
                <a:solidFill>
                  <a:srgbClr val="000000"/>
                </a:solidFill>
                <a:latin typeface="Calibri Light" charset="0"/>
              </a:rPr>
              <a:t>Kritéria přijímacího řízení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809625" y="1500188"/>
            <a:ext cx="10515600" cy="5000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228600" indent="-215900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</a:pPr>
            <a:r>
              <a:rPr lang="cs-CZ" altLang="cs-CZ" sz="2600">
                <a:solidFill>
                  <a:srgbClr val="000000"/>
                </a:solidFill>
                <a:latin typeface="Calibri" charset="0"/>
              </a:rPr>
              <a:t>Kritéria PZ a předpokládaný počet přijímaných uchazečů zveřejní ředitelé SŠ </a:t>
            </a:r>
            <a:r>
              <a:rPr lang="cs-CZ" altLang="cs-CZ" sz="2600">
                <a:solidFill>
                  <a:schemeClr val="tx1"/>
                </a:solidFill>
                <a:latin typeface="Calibri" charset="0"/>
              </a:rPr>
              <a:t>na webových stránkách n</a:t>
            </a:r>
            <a:r>
              <a:rPr lang="cs-CZ" altLang="cs-CZ" sz="2600">
                <a:solidFill>
                  <a:srgbClr val="000000"/>
                </a:solidFill>
                <a:latin typeface="Calibri" charset="0"/>
              </a:rPr>
              <a:t>ejpozději </a:t>
            </a:r>
            <a:r>
              <a:rPr lang="cs-CZ" altLang="cs-CZ" sz="2600" b="1">
                <a:solidFill>
                  <a:srgbClr val="FF0000"/>
                </a:solidFill>
                <a:latin typeface="Calibri" charset="0"/>
              </a:rPr>
              <a:t>do 31. ledna 2020 </a:t>
            </a:r>
          </a:p>
          <a:p>
            <a:pPr marL="228600" indent="-215900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</a:pPr>
            <a:r>
              <a:rPr lang="cs-CZ" altLang="cs-CZ" sz="2600">
                <a:solidFill>
                  <a:srgbClr val="000000"/>
                </a:solidFill>
                <a:latin typeface="Calibri" charset="0"/>
              </a:rPr>
              <a:t>- </a:t>
            </a:r>
            <a:r>
              <a:rPr lang="cs-CZ" altLang="cs-CZ" sz="2600" b="1">
                <a:solidFill>
                  <a:srgbClr val="000000"/>
                </a:solidFill>
                <a:latin typeface="Calibri" charset="0"/>
              </a:rPr>
              <a:t>výsledky jednotné přijímací zkoušky</a:t>
            </a:r>
            <a:r>
              <a:rPr lang="cs-CZ" altLang="cs-CZ" sz="2600">
                <a:solidFill>
                  <a:srgbClr val="000000"/>
                </a:solidFill>
                <a:latin typeface="Calibri" charset="0"/>
              </a:rPr>
              <a:t>*</a:t>
            </a:r>
          </a:p>
          <a:p>
            <a:pPr marL="228600" indent="-215900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</a:pPr>
            <a:r>
              <a:rPr lang="cs-CZ" altLang="cs-CZ" sz="2600">
                <a:solidFill>
                  <a:srgbClr val="000000"/>
                </a:solidFill>
                <a:latin typeface="Calibri" charset="0"/>
              </a:rPr>
              <a:t>- </a:t>
            </a:r>
            <a:r>
              <a:rPr lang="cs-CZ" altLang="cs-CZ" sz="2600" b="1">
                <a:solidFill>
                  <a:srgbClr val="000000"/>
                </a:solidFill>
                <a:latin typeface="Calibri" charset="0"/>
              </a:rPr>
              <a:t>hodnocení na vysvědčení z předchozího vzdělávání</a:t>
            </a:r>
          </a:p>
          <a:p>
            <a:pPr marL="228600" indent="-215900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</a:pPr>
            <a:r>
              <a:rPr lang="cs-CZ" altLang="cs-CZ" sz="2600">
                <a:solidFill>
                  <a:srgbClr val="000000"/>
                </a:solidFill>
                <a:latin typeface="Calibri" charset="0"/>
              </a:rPr>
              <a:t>- výsledky školní přijímací zkoušky, je-li stanovena (v kompetenci ředitele SŠ)</a:t>
            </a:r>
          </a:p>
          <a:p>
            <a:pPr marL="228600" indent="-215900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</a:pPr>
            <a:r>
              <a:rPr lang="cs-CZ" altLang="cs-CZ" sz="2600">
                <a:solidFill>
                  <a:srgbClr val="000000"/>
                </a:solidFill>
                <a:latin typeface="Calibri" charset="0"/>
              </a:rPr>
              <a:t>- případně další skutečnosti, osvědčující schopnosti, vědomosti  a zájmy uchazeče</a:t>
            </a:r>
          </a:p>
          <a:p>
            <a:pPr marL="228600" indent="-215900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</a:pPr>
            <a:r>
              <a:rPr lang="cs-CZ" altLang="cs-CZ" sz="2600">
                <a:solidFill>
                  <a:srgbClr val="000000"/>
                </a:solidFill>
                <a:latin typeface="Calibri" charset="0"/>
              </a:rPr>
              <a:t>*výsledek jednotné přijímací zkoušky má </a:t>
            </a:r>
            <a:r>
              <a:rPr lang="cs-CZ" altLang="cs-CZ" sz="2600" b="1">
                <a:solidFill>
                  <a:srgbClr val="000000"/>
                </a:solidFill>
                <a:latin typeface="Calibri" charset="0"/>
              </a:rPr>
              <a:t>minimálně 60% </a:t>
            </a:r>
            <a:r>
              <a:rPr lang="cs-CZ" altLang="cs-CZ" sz="2600">
                <a:solidFill>
                  <a:srgbClr val="000000"/>
                </a:solidFill>
                <a:latin typeface="Calibri" charset="0"/>
              </a:rPr>
              <a:t>podíl na celkovém hodnocení uchazeče (gymnázium se sportovní přípravou </a:t>
            </a:r>
            <a:r>
              <a:rPr lang="cs-CZ" altLang="cs-CZ" sz="2600" b="1">
                <a:solidFill>
                  <a:srgbClr val="000000"/>
                </a:solidFill>
                <a:latin typeface="Calibri" charset="0"/>
              </a:rPr>
              <a:t>40% podíl</a:t>
            </a:r>
            <a:r>
              <a:rPr lang="cs-CZ" altLang="cs-CZ" sz="2600">
                <a:solidFill>
                  <a:srgbClr val="000000"/>
                </a:solidFill>
                <a:latin typeface="Calibri" charset="0"/>
              </a:rPr>
              <a:t>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06449E-8A53-4AD7-A0A8-0E3F445BEF2A}" type="slidenum">
              <a:rPr lang="cs-CZ" altLang="cs-CZ" smtClean="0"/>
              <a:pPr>
                <a:defRPr/>
              </a:pPr>
              <a:t>2</a:t>
            </a:fld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r>
              <a:rPr lang="cs-CZ" altLang="cs-CZ" sz="4800" b="1">
                <a:solidFill>
                  <a:srgbClr val="000000"/>
                </a:solidFill>
                <a:latin typeface="Calibri Light" charset="0"/>
              </a:rPr>
              <a:t>Podrobnější informace</a:t>
            </a:r>
          </a:p>
          <a:p>
            <a:pPr algn="ctr"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r>
              <a:rPr lang="cs-CZ" altLang="cs-CZ" sz="4800" b="1">
                <a:solidFill>
                  <a:srgbClr val="000000"/>
                </a:solidFill>
                <a:latin typeface="Calibri Light" charset="0"/>
              </a:rPr>
              <a:t> 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881063" y="1071563"/>
            <a:ext cx="10515600" cy="54721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5000" rIns="90000" bIns="45000"/>
          <a:lstStyle>
            <a:lvl1pPr marL="228600" indent="-227013"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Font typeface="Arial" charset="0"/>
              <a:buChar char="•"/>
              <a:defRPr/>
            </a:pPr>
            <a:r>
              <a:rPr lang="cs-CZ" altLang="cs-CZ" sz="2800" dirty="0" smtClean="0">
                <a:solidFill>
                  <a:srgbClr val="000000"/>
                </a:solidFill>
                <a:latin typeface="Calibri" charset="0"/>
              </a:rPr>
              <a:t>na stránkách jednotlivých SŠ</a:t>
            </a:r>
          </a:p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Font typeface="Arial" charset="0"/>
              <a:buChar char="•"/>
              <a:defRPr/>
            </a:pPr>
            <a:r>
              <a:rPr lang="cs-CZ" altLang="cs-CZ" sz="2800" dirty="0" smtClean="0">
                <a:solidFill>
                  <a:srgbClr val="000000"/>
                </a:solidFill>
                <a:latin typeface="Calibri" charset="0"/>
              </a:rPr>
              <a:t>www.msmt.cz</a:t>
            </a:r>
          </a:p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Font typeface="Arial" charset="0"/>
              <a:buChar char="•"/>
              <a:defRPr/>
            </a:pPr>
            <a:r>
              <a:rPr lang="cs-CZ" altLang="cs-CZ" sz="2800" dirty="0" smtClean="0">
                <a:solidFill>
                  <a:srgbClr val="000000"/>
                </a:solidFill>
                <a:latin typeface="Calibri" charset="0"/>
              </a:rPr>
              <a:t>www.atlasskolstvi.cz</a:t>
            </a:r>
          </a:p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Font typeface="Arial" charset="0"/>
              <a:buChar char="•"/>
              <a:defRPr/>
            </a:pPr>
            <a:r>
              <a:rPr lang="cs-CZ" altLang="cs-CZ" sz="2800" dirty="0" smtClean="0">
                <a:solidFill>
                  <a:srgbClr val="000000"/>
                </a:solidFill>
                <a:latin typeface="Calibri" charset="0"/>
              </a:rPr>
              <a:t>www.infoabsolvent.cz</a:t>
            </a:r>
          </a:p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Font typeface="Arial" charset="0"/>
              <a:buChar char="•"/>
              <a:defRPr/>
            </a:pPr>
            <a:r>
              <a:rPr lang="cs-CZ" altLang="cs-CZ" sz="2800" dirty="0" smtClean="0">
                <a:solidFill>
                  <a:srgbClr val="000000"/>
                </a:solidFill>
                <a:latin typeface="Calibri" charset="0"/>
              </a:rPr>
              <a:t>www.stredniskoly.cz</a:t>
            </a:r>
          </a:p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Font typeface="Arial" charset="0"/>
              <a:buChar char="•"/>
              <a:defRPr/>
            </a:pPr>
            <a:r>
              <a:rPr lang="cs-CZ" altLang="cs-CZ" sz="2800" smtClean="0">
                <a:solidFill>
                  <a:srgbClr val="000000"/>
                </a:solidFill>
                <a:latin typeface="Calibri" charset="0"/>
              </a:rPr>
              <a:t>www.prijimacky.cermat.cz</a:t>
            </a:r>
            <a:endParaRPr lang="cs-CZ" altLang="cs-CZ" sz="2800" dirty="0" smtClean="0">
              <a:solidFill>
                <a:srgbClr val="000000"/>
              </a:solidFill>
              <a:latin typeface="Calibri" charset="0"/>
            </a:endParaRPr>
          </a:p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>
                <a:srgbClr val="0070C0"/>
              </a:buClr>
              <a:buFont typeface="Arial" charset="0"/>
              <a:buChar char="•"/>
              <a:defRPr/>
            </a:pPr>
            <a:r>
              <a:rPr lang="cs-CZ" altLang="cs-CZ" sz="2800" dirty="0" smtClean="0">
                <a:solidFill>
                  <a:srgbClr val="000000"/>
                </a:solidFill>
                <a:latin typeface="Calibri" charset="0"/>
              </a:rPr>
              <a:t>www.statniprijimacky.cz</a:t>
            </a:r>
          </a:p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>
                <a:srgbClr val="0070C0"/>
              </a:buClr>
              <a:buFont typeface="Arial" charset="0"/>
              <a:buChar char="•"/>
              <a:defRPr/>
            </a:pPr>
            <a:r>
              <a:rPr lang="cs-CZ" altLang="cs-CZ" sz="2800" dirty="0" smtClean="0">
                <a:solidFill>
                  <a:srgbClr val="000000"/>
                </a:solidFill>
                <a:latin typeface="Calibri" charset="0"/>
              </a:rPr>
              <a:t>www. jmskoly.cz</a:t>
            </a:r>
          </a:p>
          <a:p>
            <a:pPr indent="-225425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defRPr/>
            </a:pPr>
            <a:endParaRPr lang="cs-CZ" altLang="cs-CZ" sz="2800" dirty="0" smtClean="0">
              <a:solidFill>
                <a:srgbClr val="000000"/>
              </a:solidFill>
              <a:latin typeface="Calibri" charset="0"/>
            </a:endParaRPr>
          </a:p>
          <a:p>
            <a:pPr indent="-223838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defRPr/>
            </a:pPr>
            <a:endParaRPr lang="cs-CZ" altLang="cs-CZ" sz="2800" dirty="0" smtClean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62765BC-0DF2-43F4-848A-A1ACF7764A63}" type="slidenum">
              <a:rPr lang="cs-CZ" altLang="cs-CZ" smtClean="0"/>
              <a:pPr>
                <a:defRPr/>
              </a:pPr>
              <a:t>20</a:t>
            </a:fld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r>
              <a:rPr lang="cs-CZ" altLang="cs-CZ" sz="4400">
                <a:solidFill>
                  <a:srgbClr val="000000"/>
                </a:solidFill>
                <a:latin typeface="Calibri Light" charset="0"/>
              </a:rPr>
              <a:t>                                 </a:t>
            </a:r>
            <a:r>
              <a:rPr lang="cs-CZ" altLang="cs-CZ" sz="4800" b="1">
                <a:solidFill>
                  <a:srgbClr val="000000"/>
                </a:solidFill>
                <a:latin typeface="Calibri Light" charset="0"/>
              </a:rPr>
              <a:t>Dotazy</a:t>
            </a: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809625" y="1857375"/>
            <a:ext cx="10515600" cy="4351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228600" indent="-215900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</a:pPr>
            <a:r>
              <a:rPr lang="cs-CZ" altLang="cs-CZ" sz="2800">
                <a:solidFill>
                  <a:srgbClr val="000000"/>
                </a:solidFill>
                <a:latin typeface="Calibri" charset="0"/>
              </a:rPr>
              <a:t>   V případě dotazů kontaktujte výchovnou poradkyni</a:t>
            </a:r>
          </a:p>
          <a:p>
            <a:pPr marL="228600" indent="-215900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</a:pPr>
            <a:r>
              <a:rPr lang="cs-CZ" altLang="cs-CZ" sz="2800" b="1">
                <a:solidFill>
                  <a:srgbClr val="000000"/>
                </a:solidFill>
                <a:latin typeface="Calibri" charset="0"/>
              </a:rPr>
              <a:t>   Mgr. Vladimíru Knytlovou    knytlova@zsslovanak.cz</a:t>
            </a:r>
          </a:p>
          <a:p>
            <a:pPr marL="228600" indent="-215900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</a:pPr>
            <a:r>
              <a:rPr lang="cs-CZ" altLang="cs-CZ" sz="2800">
                <a:solidFill>
                  <a:srgbClr val="000000"/>
                </a:solidFill>
                <a:latin typeface="Calibri" charset="0"/>
              </a:rPr>
              <a:t>   Tel:</a:t>
            </a:r>
            <a:r>
              <a:rPr lang="cs-CZ" altLang="cs-CZ" sz="2800" b="1">
                <a:solidFill>
                  <a:srgbClr val="000000"/>
                </a:solidFill>
                <a:latin typeface="Calibri" charset="0"/>
              </a:rPr>
              <a:t> 516 777 617</a:t>
            </a:r>
          </a:p>
          <a:p>
            <a:pPr marL="228600" indent="-215900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</a:pPr>
            <a:r>
              <a:rPr lang="cs-CZ" altLang="cs-CZ" sz="2800">
                <a:solidFill>
                  <a:srgbClr val="000000"/>
                </a:solidFill>
                <a:latin typeface="Calibri" charset="0"/>
              </a:rPr>
              <a:t>   kabinet č. 15 (1. patro)</a:t>
            </a:r>
          </a:p>
          <a:p>
            <a:pPr marL="228600" indent="-215900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</a:pPr>
            <a:r>
              <a:rPr lang="cs-CZ" altLang="cs-CZ" sz="2800">
                <a:solidFill>
                  <a:srgbClr val="000000"/>
                </a:solidFill>
                <a:latin typeface="Calibri" charset="0"/>
              </a:rPr>
              <a:t>- konzultace pro žáky, vydávání zápisových lístků, pomoc při vyplňování přihlášek</a:t>
            </a:r>
          </a:p>
          <a:p>
            <a:pPr marL="228600" indent="-215900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</a:pPr>
            <a:endParaRPr lang="cs-CZ" altLang="cs-CZ" sz="2800" b="1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197CF1-FC1A-42AA-ABE3-976CF655872B}" type="slidenum">
              <a:rPr lang="cs-CZ" altLang="cs-CZ" smtClean="0"/>
              <a:pPr>
                <a:defRPr/>
              </a:pPr>
              <a:t>21</a:t>
            </a:fld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-887413" y="330200"/>
            <a:ext cx="11523663" cy="1325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</a:pPr>
            <a:r>
              <a:rPr lang="cs-CZ" altLang="cs-CZ" sz="4400" b="1">
                <a:solidFill>
                  <a:srgbClr val="000000"/>
                </a:solidFill>
                <a:latin typeface="Calibri Light" charset="0"/>
              </a:rPr>
              <a:t>                     </a:t>
            </a:r>
            <a:r>
              <a:rPr lang="cs-CZ" altLang="cs-CZ" sz="4800" b="1">
                <a:solidFill>
                  <a:srgbClr val="000000"/>
                </a:solidFill>
                <a:latin typeface="Calibri Light" charset="0"/>
              </a:rPr>
              <a:t>Termíny jednotné přijímací zkoušky</a:t>
            </a:r>
          </a:p>
          <a:p>
            <a:pPr algn="ctr"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</a:pPr>
            <a:endParaRPr lang="cs-CZ" altLang="cs-CZ" sz="4400" b="1">
              <a:solidFill>
                <a:srgbClr val="000000"/>
              </a:solidFill>
              <a:latin typeface="Calibri Light" charset="0"/>
            </a:endParaRPr>
          </a:p>
          <a:p>
            <a:pPr algn="ctr"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</a:pPr>
            <a:r>
              <a:rPr lang="cs-CZ" altLang="cs-CZ" sz="6000" b="1">
                <a:solidFill>
                  <a:srgbClr val="000000"/>
                </a:solidFill>
                <a:latin typeface="Calibri Light" charset="0"/>
              </a:rPr>
              <a:t> 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838200" y="1825625"/>
            <a:ext cx="10515600" cy="5032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5000" rIns="90000" bIns="45000"/>
          <a:lstStyle>
            <a:lvl1pPr marL="228600" indent="-225425"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defRPr/>
            </a:pPr>
            <a:r>
              <a:rPr lang="cs-CZ" altLang="cs-CZ" sz="3200" dirty="0" smtClean="0">
                <a:solidFill>
                  <a:srgbClr val="000000"/>
                </a:solidFill>
                <a:latin typeface="Calibri" charset="0"/>
              </a:rPr>
              <a:t>Každý uchazeč může jednotné přijímací zkoušky konat dvakrát (do celkového hodnocení se započítává lepší výsledek)</a:t>
            </a:r>
          </a:p>
          <a:p>
            <a:pPr indent="-227013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Font typeface="Arial" charset="0"/>
              <a:buChar char="•"/>
              <a:defRPr/>
            </a:pPr>
            <a:r>
              <a:rPr lang="cs-CZ" altLang="cs-CZ" sz="3200" dirty="0" smtClean="0">
                <a:solidFill>
                  <a:srgbClr val="000000"/>
                </a:solidFill>
                <a:latin typeface="Calibri" charset="0"/>
              </a:rPr>
              <a:t>1. termín: úterý  </a:t>
            </a:r>
            <a:r>
              <a:rPr lang="cs-CZ" altLang="cs-CZ" sz="3200" b="1" dirty="0" smtClean="0">
                <a:solidFill>
                  <a:srgbClr val="FF0000"/>
                </a:solidFill>
                <a:latin typeface="Calibri" charset="0"/>
              </a:rPr>
              <a:t>14. 4. 2020</a:t>
            </a:r>
            <a:r>
              <a:rPr lang="cs-CZ" altLang="cs-CZ" sz="3200" dirty="0" smtClean="0">
                <a:solidFill>
                  <a:srgbClr val="000000"/>
                </a:solidFill>
                <a:latin typeface="Calibri" charset="0"/>
              </a:rPr>
              <a:t> (na škole uvedené na přihlášce v prvním pořadí)</a:t>
            </a:r>
          </a:p>
          <a:p>
            <a:pPr indent="-227013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Font typeface="Arial" charset="0"/>
              <a:buChar char="•"/>
              <a:defRPr/>
            </a:pPr>
            <a:r>
              <a:rPr lang="cs-CZ" altLang="cs-CZ" sz="3200" dirty="0" smtClean="0">
                <a:solidFill>
                  <a:srgbClr val="000000"/>
                </a:solidFill>
                <a:latin typeface="Calibri" charset="0"/>
              </a:rPr>
              <a:t>2. termín: středa </a:t>
            </a:r>
            <a:r>
              <a:rPr lang="cs-CZ" altLang="cs-CZ" sz="3200" b="1" dirty="0" smtClean="0">
                <a:solidFill>
                  <a:srgbClr val="FF0000"/>
                </a:solidFill>
                <a:latin typeface="Calibri" charset="0"/>
              </a:rPr>
              <a:t>15. 4. 2020 </a:t>
            </a:r>
            <a:r>
              <a:rPr lang="cs-CZ" altLang="cs-CZ" sz="3200" dirty="0" smtClean="0">
                <a:solidFill>
                  <a:srgbClr val="000000"/>
                </a:solidFill>
                <a:latin typeface="Calibri" charset="0"/>
              </a:rPr>
              <a:t>(na škole uvedené na přihlášce ve druhém pořadí)</a:t>
            </a:r>
          </a:p>
          <a:p>
            <a:pPr indent="-223838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defRPr/>
            </a:pPr>
            <a:endParaRPr lang="cs-CZ" altLang="cs-CZ" sz="2800" dirty="0" smtClean="0">
              <a:solidFill>
                <a:srgbClr val="000000"/>
              </a:solidFill>
              <a:latin typeface="Calibri" charset="0"/>
            </a:endParaRPr>
          </a:p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defRPr/>
            </a:pPr>
            <a:endParaRPr lang="cs-CZ" altLang="cs-CZ" sz="2800" dirty="0" smtClean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6B7AB26-9EA9-40BA-A9B3-21315C63BDE3}" type="slidenum">
              <a:rPr lang="cs-CZ" altLang="cs-CZ" smtClean="0"/>
              <a:pPr>
                <a:defRPr/>
              </a:pPr>
              <a:t>3</a:t>
            </a:fld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-434975" y="330200"/>
            <a:ext cx="11523663" cy="1325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</a:pPr>
            <a:r>
              <a:rPr lang="cs-CZ" altLang="cs-CZ" sz="4400">
                <a:solidFill>
                  <a:srgbClr val="000000"/>
                </a:solidFill>
                <a:latin typeface="Calibri Light" charset="0"/>
              </a:rPr>
              <a:t>                    </a:t>
            </a:r>
            <a:r>
              <a:rPr lang="cs-CZ" altLang="cs-CZ" sz="4800" b="1">
                <a:solidFill>
                  <a:srgbClr val="000000"/>
                </a:solidFill>
                <a:latin typeface="Calibri Light" charset="0"/>
              </a:rPr>
              <a:t>Náhradní termíny jednotné přijímací zkoušky</a:t>
            </a:r>
          </a:p>
          <a:p>
            <a:pPr algn="ctr"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</a:pPr>
            <a:endParaRPr lang="cs-CZ" altLang="cs-CZ" sz="4400" b="1">
              <a:solidFill>
                <a:srgbClr val="000000"/>
              </a:solidFill>
              <a:latin typeface="Calibri Light" charset="0"/>
            </a:endParaRPr>
          </a:p>
          <a:p>
            <a:pPr algn="ctr"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</a:pPr>
            <a:r>
              <a:rPr lang="cs-CZ" altLang="cs-CZ" sz="6000" b="1">
                <a:solidFill>
                  <a:srgbClr val="000000"/>
                </a:solidFill>
                <a:latin typeface="Calibri Light" charset="0"/>
              </a:rPr>
              <a:t> 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838200" y="1825625"/>
            <a:ext cx="10515600" cy="5032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228600" indent="-225425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</a:pPr>
            <a:endParaRPr lang="cs-CZ" altLang="cs-CZ" sz="3200">
              <a:solidFill>
                <a:srgbClr val="000000"/>
              </a:solidFill>
              <a:latin typeface="Calibri" charset="0"/>
            </a:endParaRPr>
          </a:p>
          <a:p>
            <a:pPr marL="228600" indent="-225425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</a:pPr>
            <a:r>
              <a:rPr lang="cs-CZ" altLang="cs-CZ" sz="3200">
                <a:solidFill>
                  <a:srgbClr val="000000"/>
                </a:solidFill>
                <a:latin typeface="Calibri" charset="0"/>
              </a:rPr>
              <a:t>  Pokud se uchazeč k přijímací zkoušce nedostaví, ale do 3 dnů se řediteli dané školy písemně omluví (jen vážné důvody – např. zdravotní), může konat zkoušku v náhradním termínu. </a:t>
            </a:r>
          </a:p>
          <a:p>
            <a:pPr marL="228600" indent="-225425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</a:pPr>
            <a:r>
              <a:rPr lang="cs-CZ" altLang="cs-CZ" sz="2800">
                <a:solidFill>
                  <a:srgbClr val="000000"/>
                </a:solidFill>
                <a:latin typeface="Calibri" charset="0"/>
              </a:rPr>
              <a:t>   </a:t>
            </a:r>
            <a:r>
              <a:rPr lang="cs-CZ" altLang="cs-CZ" sz="3200">
                <a:solidFill>
                  <a:srgbClr val="000000"/>
                </a:solidFill>
                <a:latin typeface="Calibri" charset="0"/>
              </a:rPr>
              <a:t>Náhradní termíny JPZ: </a:t>
            </a:r>
            <a:r>
              <a:rPr lang="cs-CZ" altLang="cs-CZ" sz="3200" b="1">
                <a:solidFill>
                  <a:srgbClr val="FF3333"/>
                </a:solidFill>
                <a:latin typeface="Calibri" charset="0"/>
              </a:rPr>
              <a:t>13. a 14. 5. 2020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BB5472-34FF-4D9F-9DCC-562FFA27274A}" type="slidenum">
              <a:rPr lang="cs-CZ" altLang="cs-CZ" smtClean="0"/>
              <a:pPr>
                <a:defRPr/>
              </a:pPr>
              <a:t>4</a:t>
            </a:fld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-434975" y="330200"/>
            <a:ext cx="11523663" cy="1325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</a:pPr>
            <a:r>
              <a:rPr lang="cs-CZ" altLang="cs-CZ" sz="4400">
                <a:solidFill>
                  <a:srgbClr val="000000"/>
                </a:solidFill>
                <a:latin typeface="Calibri Light" charset="0"/>
              </a:rPr>
              <a:t>                    </a:t>
            </a:r>
            <a:r>
              <a:rPr lang="cs-CZ" altLang="cs-CZ" sz="4800" b="1">
                <a:solidFill>
                  <a:srgbClr val="000000"/>
                </a:solidFill>
                <a:latin typeface="Calibri Light" charset="0"/>
              </a:rPr>
              <a:t>Školní přijímací zkouška</a:t>
            </a:r>
          </a:p>
          <a:p>
            <a:pPr algn="ctr"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</a:pPr>
            <a:endParaRPr lang="cs-CZ" altLang="cs-CZ" sz="4400" b="1">
              <a:solidFill>
                <a:srgbClr val="000000"/>
              </a:solidFill>
              <a:latin typeface="Calibri Light" charset="0"/>
            </a:endParaRPr>
          </a:p>
          <a:p>
            <a:pPr algn="ctr"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</a:pPr>
            <a:r>
              <a:rPr lang="cs-CZ" altLang="cs-CZ" sz="6000" b="1">
                <a:solidFill>
                  <a:srgbClr val="000000"/>
                </a:solidFill>
                <a:latin typeface="Calibri Light" charset="0"/>
              </a:rPr>
              <a:t> </a:t>
            </a: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839788" y="1412875"/>
            <a:ext cx="10515600" cy="5032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228600" indent="-225425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</a:pPr>
            <a:endParaRPr lang="cs-CZ" altLang="cs-CZ" sz="3200">
              <a:solidFill>
                <a:srgbClr val="000000"/>
              </a:solidFill>
              <a:latin typeface="Calibri" charset="0"/>
            </a:endParaRPr>
          </a:p>
          <a:p>
            <a:pPr marL="228600" indent="-225425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</a:pPr>
            <a:r>
              <a:rPr lang="cs-CZ" altLang="cs-CZ" sz="3200">
                <a:solidFill>
                  <a:srgbClr val="000000"/>
                </a:solidFill>
                <a:latin typeface="Calibri" charset="0"/>
              </a:rPr>
              <a:t>Ředitel školy může stanovit školní přijímací zkoušku, přičemž</a:t>
            </a:r>
          </a:p>
          <a:p>
            <a:pPr marL="228600" indent="-225425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</a:pPr>
            <a:r>
              <a:rPr lang="cs-CZ" altLang="cs-CZ" sz="3200">
                <a:solidFill>
                  <a:srgbClr val="000000"/>
                </a:solidFill>
                <a:latin typeface="Calibri" charset="0"/>
              </a:rPr>
              <a:t>stanoví dva termíny:</a:t>
            </a:r>
          </a:p>
          <a:p>
            <a:pPr marL="228600" indent="-225425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</a:pPr>
            <a:r>
              <a:rPr lang="cs-CZ" altLang="cs-CZ" sz="3200" b="1">
                <a:solidFill>
                  <a:srgbClr val="000000"/>
                </a:solidFill>
                <a:latin typeface="Calibri" charset="0"/>
              </a:rPr>
              <a:t>od 12. 4. – 28. 4. 2020 pro obory s maturitní zkouškou</a:t>
            </a:r>
          </a:p>
          <a:p>
            <a:pPr marL="228600" indent="-225425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</a:pPr>
            <a:r>
              <a:rPr lang="cs-CZ" altLang="cs-CZ" sz="3200" b="1">
                <a:solidFill>
                  <a:srgbClr val="000000"/>
                </a:solidFill>
                <a:latin typeface="Calibri" charset="0"/>
              </a:rPr>
              <a:t>od 22.4. –  30. 4. 2020  pro ostatní obory vzdělání</a:t>
            </a:r>
            <a:endParaRPr lang="cs-CZ" altLang="cs-CZ" sz="3200" b="1">
              <a:solidFill>
                <a:srgbClr val="FF3333"/>
              </a:solidFill>
              <a:latin typeface="Calibri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637315-1706-4715-8D32-408D79EF1AD2}" type="slidenum">
              <a:rPr lang="cs-CZ" altLang="cs-CZ" smtClean="0"/>
              <a:pPr>
                <a:defRPr/>
              </a:pPr>
              <a:t>5</a:t>
            </a:fld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r>
              <a:rPr lang="cs-CZ" altLang="cs-CZ" sz="4800" b="1">
                <a:solidFill>
                  <a:srgbClr val="000000"/>
                </a:solidFill>
                <a:latin typeface="Calibri Light" charset="0"/>
              </a:rPr>
              <a:t>Přihlášky na SŠ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838200" y="1368425"/>
            <a:ext cx="10515600" cy="43513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5000" rIns="90000" bIns="45000"/>
          <a:lstStyle>
            <a:lvl1pPr marL="228600" indent="-215900"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defRPr/>
            </a:pPr>
            <a:r>
              <a:rPr lang="cs-CZ" altLang="cs-CZ" sz="2800" b="1" dirty="0" smtClean="0">
                <a:solidFill>
                  <a:srgbClr val="000000"/>
                </a:solidFill>
                <a:latin typeface="Calibri" charset="0"/>
              </a:rPr>
              <a:t>Kde tiskopisy přihlášek získáme?</a:t>
            </a:r>
          </a:p>
          <a:p>
            <a:pPr indent="-219075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Font typeface="Arial" charset="0"/>
              <a:buChar char="•"/>
              <a:defRPr/>
            </a:pPr>
            <a:r>
              <a:rPr lang="cs-CZ" altLang="cs-CZ" sz="2800" dirty="0" smtClean="0">
                <a:solidFill>
                  <a:srgbClr val="000000"/>
                </a:solidFill>
                <a:latin typeface="Calibri" charset="0"/>
              </a:rPr>
              <a:t>na stránkách www.zsslovanak.cz (v sekci „Pro rodiče“ - „Informace k přijímacímu řízení“)</a:t>
            </a:r>
          </a:p>
          <a:p>
            <a:pPr indent="-219075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Font typeface="Arial" charset="0"/>
              <a:buChar char="•"/>
              <a:defRPr/>
            </a:pPr>
            <a:r>
              <a:rPr lang="cs-CZ" altLang="cs-CZ" sz="2800" dirty="0" smtClean="0">
                <a:solidFill>
                  <a:srgbClr val="000000"/>
                </a:solidFill>
                <a:latin typeface="Calibri" charset="0"/>
              </a:rPr>
              <a:t>na stránkách vybrané střední školy</a:t>
            </a:r>
          </a:p>
          <a:p>
            <a:pPr indent="-219075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Font typeface="Arial" charset="0"/>
              <a:buChar char="•"/>
              <a:defRPr/>
            </a:pPr>
            <a:r>
              <a:rPr lang="cs-CZ" altLang="cs-CZ" sz="2800" dirty="0" smtClean="0">
                <a:solidFill>
                  <a:srgbClr val="000000"/>
                </a:solidFill>
                <a:latin typeface="Calibri" charset="0"/>
              </a:rPr>
              <a:t>na stránkách MŠMT</a:t>
            </a:r>
          </a:p>
          <a:p>
            <a:pPr indent="-219075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Font typeface="Arial" charset="0"/>
              <a:buChar char="•"/>
              <a:defRPr/>
            </a:pPr>
            <a:r>
              <a:rPr lang="cs-CZ" altLang="cs-CZ" sz="2800" dirty="0" smtClean="0">
                <a:solidFill>
                  <a:srgbClr val="000000"/>
                </a:solidFill>
                <a:latin typeface="Calibri" charset="0"/>
              </a:rPr>
              <a:t>na stránkách </a:t>
            </a:r>
            <a:r>
              <a:rPr lang="cs-CZ" altLang="cs-CZ" sz="2800" dirty="0" err="1" smtClean="0">
                <a:solidFill>
                  <a:srgbClr val="000000"/>
                </a:solidFill>
                <a:latin typeface="Calibri" charset="0"/>
              </a:rPr>
              <a:t>Cermatu</a:t>
            </a:r>
            <a:endParaRPr lang="cs-CZ" altLang="cs-CZ" sz="2800" dirty="0" smtClean="0">
              <a:solidFill>
                <a:srgbClr val="000000"/>
              </a:solidFill>
              <a:latin typeface="Calibri" charset="0"/>
            </a:endParaRPr>
          </a:p>
          <a:p>
            <a:pPr indent="-219075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Font typeface="Arial" charset="0"/>
              <a:buChar char="•"/>
              <a:defRPr/>
            </a:pPr>
            <a:r>
              <a:rPr lang="cs-CZ" altLang="cs-CZ" sz="2800" dirty="0" smtClean="0">
                <a:solidFill>
                  <a:srgbClr val="000000"/>
                </a:solidFill>
                <a:latin typeface="Calibri" charset="0"/>
              </a:rPr>
              <a:t>v prodejně SEVT (Česká 14, Brno)</a:t>
            </a:r>
          </a:p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defRPr/>
            </a:pPr>
            <a:endParaRPr lang="cs-CZ" altLang="cs-CZ" sz="2800" dirty="0" smtClean="0">
              <a:solidFill>
                <a:srgbClr val="000000"/>
              </a:solidFill>
              <a:latin typeface="Calibri" charset="0"/>
            </a:endParaRPr>
          </a:p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defRPr/>
            </a:pPr>
            <a:endParaRPr lang="cs-CZ" altLang="cs-CZ" sz="2800" dirty="0" smtClean="0">
              <a:latin typeface="Calibri" charset="0"/>
            </a:endParaRPr>
          </a:p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defRPr/>
            </a:pPr>
            <a:endParaRPr lang="cs-CZ" altLang="cs-CZ" sz="2800" dirty="0" smtClean="0">
              <a:solidFill>
                <a:srgbClr val="000000"/>
              </a:solidFill>
              <a:latin typeface="Calibri" charset="0"/>
            </a:endParaRPr>
          </a:p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defRPr/>
            </a:pPr>
            <a:endParaRPr lang="cs-CZ" altLang="cs-CZ" sz="2800" dirty="0" smtClean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4502839-A73D-457C-AB60-043C236A4615}" type="slidenum">
              <a:rPr lang="cs-CZ" altLang="cs-CZ" smtClean="0"/>
              <a:pPr>
                <a:defRPr/>
              </a:pPr>
              <a:t>6</a:t>
            </a:fld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r>
              <a:rPr lang="cs-CZ" altLang="cs-CZ" sz="4800" b="1">
                <a:solidFill>
                  <a:srgbClr val="000000"/>
                </a:solidFill>
                <a:latin typeface="Calibri Light" charset="0"/>
              </a:rPr>
              <a:t>Možnost podání 2 přihlášek</a:t>
            </a: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838200" y="1265238"/>
            <a:ext cx="10515600" cy="4351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215900" indent="-214313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SzPct val="45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  <a:tab pos="9410700" algn="l"/>
                <a:tab pos="10134600" algn="l"/>
              </a:tabLst>
            </a:pPr>
            <a:endParaRPr lang="cs-CZ" altLang="cs-CZ" sz="2800">
              <a:solidFill>
                <a:srgbClr val="000000"/>
              </a:solidFill>
              <a:latin typeface="Calibri" charset="0"/>
            </a:endParaRPr>
          </a:p>
          <a:p>
            <a:pPr marL="215900" indent="-214313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SzPct val="45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  <a:tab pos="9410700" algn="l"/>
                <a:tab pos="10134600" algn="l"/>
              </a:tabLst>
            </a:pPr>
            <a:r>
              <a:rPr lang="cs-CZ" altLang="cs-CZ" sz="2800">
                <a:solidFill>
                  <a:srgbClr val="000000"/>
                </a:solidFill>
                <a:latin typeface="Calibri" charset="0"/>
              </a:rPr>
              <a:t>- každý uchazeč může podat nejvýše </a:t>
            </a:r>
            <a:r>
              <a:rPr lang="cs-CZ" altLang="cs-CZ" sz="2800" b="1">
                <a:solidFill>
                  <a:srgbClr val="000000"/>
                </a:solidFill>
                <a:latin typeface="Calibri" charset="0"/>
              </a:rPr>
              <a:t>2 přihlášky</a:t>
            </a:r>
            <a:r>
              <a:rPr lang="cs-CZ" altLang="cs-CZ" sz="2800">
                <a:solidFill>
                  <a:srgbClr val="000000"/>
                </a:solidFill>
                <a:latin typeface="Calibri" charset="0"/>
              </a:rPr>
              <a:t> </a:t>
            </a:r>
          </a:p>
          <a:p>
            <a:pPr marL="215900" indent="-214313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SzPct val="45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  <a:tab pos="9410700" algn="l"/>
                <a:tab pos="10134600" algn="l"/>
              </a:tabLst>
            </a:pPr>
            <a:r>
              <a:rPr lang="cs-CZ" altLang="cs-CZ" sz="2800">
                <a:solidFill>
                  <a:srgbClr val="000000"/>
                </a:solidFill>
                <a:latin typeface="Calibri" charset="0"/>
              </a:rPr>
              <a:t>- lze podat též </a:t>
            </a:r>
            <a:r>
              <a:rPr lang="cs-CZ" altLang="cs-CZ" sz="2800" b="1">
                <a:solidFill>
                  <a:srgbClr val="000000"/>
                </a:solidFill>
                <a:latin typeface="Calibri" charset="0"/>
              </a:rPr>
              <a:t>2 přihlášky na jednu školu</a:t>
            </a:r>
            <a:r>
              <a:rPr lang="cs-CZ" altLang="cs-CZ" sz="2800">
                <a:solidFill>
                  <a:srgbClr val="000000"/>
                </a:solidFill>
                <a:latin typeface="Calibri" charset="0"/>
              </a:rPr>
              <a:t>, za předpokladu, že se žák       hlásí na 2 různé obory </a:t>
            </a:r>
            <a:r>
              <a:rPr lang="cs-CZ" altLang="cs-CZ" sz="2800" i="1">
                <a:solidFill>
                  <a:srgbClr val="000000"/>
                </a:solidFill>
                <a:latin typeface="Calibri" charset="0"/>
              </a:rPr>
              <a:t>(obě přihlášky musí být opatřeny originálními     podpisy a razítky) </a:t>
            </a:r>
            <a:r>
              <a:rPr lang="cs-CZ" altLang="cs-CZ" sz="2800">
                <a:solidFill>
                  <a:srgbClr val="000000"/>
                </a:solidFill>
                <a:latin typeface="Calibri" charset="0"/>
              </a:rPr>
              <a:t> </a:t>
            </a:r>
          </a:p>
          <a:p>
            <a:pPr marL="215900" indent="-214313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SzPct val="45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  <a:tab pos="9410700" algn="l"/>
                <a:tab pos="10134600" algn="l"/>
              </a:tabLst>
            </a:pPr>
            <a:r>
              <a:rPr lang="cs-CZ" altLang="cs-CZ" sz="2800" b="1">
                <a:solidFill>
                  <a:srgbClr val="000000"/>
                </a:solidFill>
                <a:latin typeface="Calibri" charset="0"/>
              </a:rPr>
              <a:t>   </a:t>
            </a:r>
            <a:r>
              <a:rPr lang="cs-CZ" altLang="cs-CZ" sz="2800" b="1">
                <a:solidFill>
                  <a:srgbClr val="FF0000"/>
                </a:solidFill>
                <a:latin typeface="Calibri" charset="0"/>
              </a:rPr>
              <a:t>Pokud žák podává dvě přihlášky, obě přihlášky musí být stejné, tzn.   stejné pořadí škol a oborů na obou přihláškách. Jinak jsou přihlášky   neplatné. Každá přihláška musí být opatřena originálními podpisy a   razítky!</a:t>
            </a:r>
          </a:p>
          <a:p>
            <a:pPr marL="215900" indent="-214313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  <a:tab pos="9410700" algn="l"/>
                <a:tab pos="10134600" algn="l"/>
              </a:tabLst>
            </a:pPr>
            <a:endParaRPr lang="cs-CZ" altLang="cs-CZ" sz="2800" b="1">
              <a:solidFill>
                <a:srgbClr val="FFFFFF"/>
              </a:solidFill>
              <a:latin typeface="Calibri" charset="0"/>
            </a:endParaRPr>
          </a:p>
          <a:p>
            <a:pPr marL="215900" indent="-214313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SzPct val="45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  <a:tab pos="9410700" algn="l"/>
                <a:tab pos="10134600" algn="l"/>
              </a:tabLst>
            </a:pPr>
            <a:endParaRPr lang="cs-CZ" altLang="cs-CZ" sz="2800" b="1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0F22B-5603-40A0-AB85-A69FC4253735}" type="slidenum">
              <a:rPr lang="cs-CZ" altLang="cs-CZ" smtClean="0"/>
              <a:pPr>
                <a:defRPr/>
              </a:pPr>
              <a:t>7</a:t>
            </a:fld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1922463" y="431800"/>
            <a:ext cx="82296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800" b="1">
                <a:solidFill>
                  <a:srgbClr val="000000"/>
                </a:solidFill>
                <a:latin typeface="Calibri Light" charset="0"/>
              </a:rPr>
              <a:t>Možnosti</a:t>
            </a:r>
            <a:r>
              <a:rPr lang="cs-CZ" altLang="cs-CZ" sz="4000" b="1">
                <a:solidFill>
                  <a:srgbClr val="323232"/>
                </a:solidFill>
                <a:latin typeface="Trebuchet MS" pitchFamily="32" charset="0"/>
              </a:rPr>
              <a:t> vyplnění přihlášky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36563" y="1916113"/>
            <a:ext cx="8435975" cy="4752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6800" rIns="90000" bIns="46800"/>
          <a:lstStyle>
            <a:lvl1pPr marL="228600" indent="-219075"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Font typeface="Arial" charset="0"/>
              <a:buChar char="•"/>
              <a:defRPr/>
            </a:pPr>
            <a:r>
              <a:rPr lang="cs-CZ" altLang="cs-CZ" sz="2800" dirty="0" smtClean="0">
                <a:solidFill>
                  <a:srgbClr val="000000"/>
                </a:solidFill>
                <a:latin typeface="Calibri" charset="0"/>
              </a:rPr>
              <a:t>použití dvou originálních formulářů – stejnopisy</a:t>
            </a:r>
          </a:p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Font typeface="Arial" charset="0"/>
              <a:buChar char="•"/>
              <a:defRPr/>
            </a:pPr>
            <a:r>
              <a:rPr lang="cs-CZ" altLang="cs-CZ" sz="2800" dirty="0" smtClean="0">
                <a:solidFill>
                  <a:srgbClr val="000000"/>
                </a:solidFill>
                <a:latin typeface="Calibri" charset="0"/>
              </a:rPr>
              <a:t>jeden originál formuláře + kopie (oba musí být opatřeny originálními podpisy a razítky!)</a:t>
            </a:r>
          </a:p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Font typeface="Arial" charset="0"/>
              <a:buChar char="•"/>
              <a:defRPr/>
            </a:pPr>
            <a:r>
              <a:rPr lang="cs-CZ" altLang="cs-CZ" sz="2800" dirty="0" smtClean="0">
                <a:solidFill>
                  <a:srgbClr val="000000"/>
                </a:solidFill>
                <a:latin typeface="Calibri" charset="0"/>
              </a:rPr>
              <a:t>elektronické vyplnění formuláře (vytisknout 2krát)</a:t>
            </a:r>
          </a:p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Font typeface="Arial" charset="0"/>
              <a:buChar char="•"/>
              <a:defRPr/>
            </a:pPr>
            <a:r>
              <a:rPr lang="cs-CZ" altLang="cs-CZ" sz="2800" dirty="0" smtClean="0">
                <a:solidFill>
                  <a:srgbClr val="FF0000"/>
                </a:solidFill>
                <a:latin typeface="Calibri" charset="0"/>
              </a:rPr>
              <a:t>POZOR! TISK JEN OBOUSTRANNĚ.</a:t>
            </a:r>
          </a:p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Font typeface="Arial" charset="0"/>
              <a:buChar char="•"/>
              <a:defRPr/>
            </a:pPr>
            <a:r>
              <a:rPr lang="cs-CZ" altLang="cs-CZ" sz="2800" dirty="0" smtClean="0">
                <a:solidFill>
                  <a:srgbClr val="000000"/>
                </a:solidFill>
                <a:latin typeface="Calibri" charset="0"/>
              </a:rPr>
              <a:t>Lze je vytisknout i černobíle.</a:t>
            </a:r>
          </a:p>
          <a:p>
            <a:pPr marL="349250" indent="-254000" hangingPunct="1">
              <a:lnSpc>
                <a:spcPct val="100000"/>
              </a:lnSpc>
              <a:spcBef>
                <a:spcPts val="300"/>
              </a:spcBef>
              <a:buClrTx/>
              <a:buFontTx/>
              <a:buNone/>
              <a:defRPr/>
            </a:pPr>
            <a:endParaRPr lang="cs-CZ" altLang="cs-CZ" sz="2800" dirty="0" smtClean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0244" name="Zástupný symbol pro číslo snímku 1"/>
          <p:cNvSpPr>
            <a:spLocks noGrp="1"/>
          </p:cNvSpPr>
          <p:nvPr>
            <p:ph type="sldNum" sz="quarter" idx="11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E78D8F18-4E3A-4294-AFB8-5BBDF70C6598}" type="slidenum">
              <a:rPr lang="cs-CZ" altLang="cs-CZ" smtClean="0"/>
              <a:pPr/>
              <a:t>8</a:t>
            </a:fld>
            <a:endParaRPr lang="cs-CZ" altLang="cs-CZ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r>
              <a:rPr lang="cs-CZ" altLang="cs-CZ" sz="4800" b="1">
                <a:solidFill>
                  <a:srgbClr val="000000"/>
                </a:solidFill>
                <a:latin typeface="Calibri Light" charset="0"/>
              </a:rPr>
              <a:t>Termíny podání přihlášek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838200" y="1368425"/>
            <a:ext cx="10515600" cy="4918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228600" indent="-215900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</a:pPr>
            <a:r>
              <a:rPr lang="cs-CZ" altLang="cs-CZ" sz="2800" b="1">
                <a:solidFill>
                  <a:srgbClr val="000000"/>
                </a:solidFill>
                <a:latin typeface="Calibri" charset="0"/>
              </a:rPr>
              <a:t>- </a:t>
            </a:r>
            <a:r>
              <a:rPr lang="cs-CZ" altLang="cs-CZ" sz="2800" b="1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cs-CZ" altLang="cs-CZ" sz="2800" b="1">
                <a:solidFill>
                  <a:srgbClr val="000000"/>
                </a:solidFill>
                <a:latin typeface="Calibri" charset="0"/>
              </a:rPr>
              <a:t>třídní učitelce </a:t>
            </a:r>
            <a:r>
              <a:rPr lang="cs-CZ" altLang="cs-CZ" sz="2800" b="1">
                <a:solidFill>
                  <a:srgbClr val="FF0000"/>
                </a:solidFill>
                <a:latin typeface="Calibri" charset="0"/>
              </a:rPr>
              <a:t> do 12. 2. 2020</a:t>
            </a:r>
          </a:p>
          <a:p>
            <a:pPr marL="228600" indent="-215900" algn="just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</a:pPr>
            <a:r>
              <a:rPr lang="cs-CZ" altLang="cs-CZ" sz="2800">
                <a:solidFill>
                  <a:srgbClr val="000000"/>
                </a:solidFill>
                <a:latin typeface="Calibri" charset="0"/>
              </a:rPr>
              <a:t>TU  přihlášku zkontroluje a předá výchovné poradkyni k evidenci</a:t>
            </a:r>
          </a:p>
          <a:p>
            <a:pPr marL="228600" indent="-215900" algn="just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</a:pPr>
            <a:r>
              <a:rPr lang="cs-CZ" altLang="cs-CZ" sz="2800">
                <a:solidFill>
                  <a:srgbClr val="000000"/>
                </a:solidFill>
                <a:latin typeface="Calibri" charset="0"/>
              </a:rPr>
              <a:t> a potvrzení a pošle ji po žákovi zpět.</a:t>
            </a:r>
          </a:p>
          <a:p>
            <a:pPr marL="228600" indent="-215900" algn="just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</a:pPr>
            <a:endParaRPr lang="cs-CZ" altLang="cs-CZ" sz="2800">
              <a:solidFill>
                <a:srgbClr val="000000"/>
              </a:solidFill>
              <a:latin typeface="Calibri" charset="0"/>
            </a:endParaRPr>
          </a:p>
          <a:p>
            <a:pPr marL="228600" indent="-215900" algn="just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</a:pPr>
            <a:r>
              <a:rPr lang="cs-CZ" altLang="cs-CZ" sz="2800">
                <a:solidFill>
                  <a:srgbClr val="000000"/>
                </a:solidFill>
                <a:latin typeface="Calibri" charset="0"/>
              </a:rPr>
              <a:t>- </a:t>
            </a:r>
            <a:r>
              <a:rPr lang="cs-CZ" altLang="cs-CZ" sz="2800" b="1">
                <a:solidFill>
                  <a:srgbClr val="000000"/>
                </a:solidFill>
                <a:latin typeface="Calibri" charset="0"/>
              </a:rPr>
              <a:t>řediteli či zástupci ředitele příslušné střední školy</a:t>
            </a:r>
          </a:p>
          <a:p>
            <a:pPr marL="228600" indent="-215900" algn="just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</a:pPr>
            <a:r>
              <a:rPr lang="cs-CZ" altLang="cs-CZ" sz="3200" b="1">
                <a:solidFill>
                  <a:srgbClr val="FF0000"/>
                </a:solidFill>
                <a:latin typeface="Calibri" charset="0"/>
              </a:rPr>
              <a:t>  do 2. března 2020 </a:t>
            </a:r>
          </a:p>
          <a:p>
            <a:pPr marL="228600" indent="-215900" algn="just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</a:pPr>
            <a:r>
              <a:rPr lang="cs-CZ" altLang="cs-CZ" sz="2800" b="1">
                <a:solidFill>
                  <a:srgbClr val="FF0000"/>
                </a:solidFill>
                <a:latin typeface="Calibri" charset="0"/>
              </a:rPr>
              <a:t>  </a:t>
            </a:r>
            <a:r>
              <a:rPr lang="cs-CZ" altLang="cs-CZ" sz="2800">
                <a:solidFill>
                  <a:srgbClr val="000000"/>
                </a:solidFill>
                <a:latin typeface="Calibri" charset="0"/>
              </a:rPr>
              <a:t>(doporučujeme předat osobně)</a:t>
            </a:r>
          </a:p>
          <a:p>
            <a:pPr marL="228600" indent="-215900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</a:pPr>
            <a:endParaRPr lang="cs-CZ" altLang="cs-CZ" sz="28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404813" y="2106613"/>
            <a:ext cx="62865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1694EC-98A3-45B6-973C-7DE3EF5514B7}" type="slidenum">
              <a:rPr lang="cs-CZ" altLang="cs-CZ" smtClean="0"/>
              <a:pPr>
                <a:defRPr/>
              </a:pPr>
              <a:t>9</a:t>
            </a:fld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1134</Words>
  <Application>Microsoft Office PowerPoint</Application>
  <PresentationFormat>Vlastní</PresentationFormat>
  <Paragraphs>246</Paragraphs>
  <Slides>21</Slides>
  <Notes>20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21</vt:i4>
      </vt:variant>
    </vt:vector>
  </HeadingPairs>
  <TitlesOfParts>
    <vt:vector size="23" baseType="lpstr">
      <vt:lpstr>Motiv systému Office</vt:lpstr>
      <vt:lpstr>1_Motiv systému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Přijímací řízení na šestiletá a osmiletá gymnázia 2018/2019</dc:title>
  <dc:creator>Knytlová Vladimíra</dc:creator>
  <cp:lastModifiedBy>Vladimira Knytlova</cp:lastModifiedBy>
  <cp:revision>123</cp:revision>
  <cp:lastPrinted>2020-01-12T18:17:46Z</cp:lastPrinted>
  <dcterms:created xsi:type="dcterms:W3CDTF">1601-01-01T00:00:00Z</dcterms:created>
  <dcterms:modified xsi:type="dcterms:W3CDTF">2020-01-16T16:01:32Z</dcterms:modified>
</cp:coreProperties>
</file>